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13.xml" ContentType="application/vnd.openxmlformats-officedocument.drawingml.diagramColors+xml"/>
  <Override PartName="/ppt/diagrams/colors14.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13.xml" ContentType="application/vnd.ms-office.drawingml.diagramDrawing+xml"/>
  <Override PartName="/ppt/diagrams/drawing14.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13.xml" ContentType="application/vnd.openxmlformats-officedocument.drawingml.diagramLayout+xml"/>
  <Override PartName="/ppt/diagrams/layout14.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13.xml" ContentType="application/vnd.openxmlformats-officedocument.drawingml.diagramStyle+xml"/>
  <Override PartName="/ppt/diagrams/quickStyle14.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343" r:id="rId4"/>
    <p:sldId id="383" r:id="rId5"/>
    <p:sldId id="308" r:id="rId6"/>
    <p:sldId id="288" r:id="rId7"/>
    <p:sldId id="362" r:id="rId8"/>
    <p:sldId id="376" r:id="rId9"/>
    <p:sldId id="290" r:id="rId10"/>
    <p:sldId id="302" r:id="rId11"/>
    <p:sldId id="366" r:id="rId12"/>
    <p:sldId id="367" r:id="rId13"/>
    <p:sldId id="368" r:id="rId14"/>
    <p:sldId id="385" r:id="rId15"/>
    <p:sldId id="370" r:id="rId16"/>
    <p:sldId id="381"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4" autoAdjust="0"/>
    <p:restoredTop sz="94249" autoAdjust="0"/>
  </p:normalViewPr>
  <p:slideViewPr>
    <p:cSldViewPr snapToGrid="0">
      <p:cViewPr varScale="1">
        <p:scale>
          <a:sx n="82" d="100"/>
          <a:sy n="82" d="100"/>
        </p:scale>
        <p:origin x="4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_rels/drawing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1">
  <dgm:title val=""/>
  <dgm:desc val=""/>
  <dgm:catLst>
    <dgm:cat type="mainScheme" pri="10100"/>
  </dgm:catLst>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2BD1693-EE29-4183-8803-2C048086850C}"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nSpc>
              <a:spcPct val="100000"/>
            </a:lnSpc>
            <a:spcBef>
              <a:spcPct val="0"/>
            </a:spcBef>
            <a:spcAft>
              <a:spcPct val="35000"/>
            </a:spcAft>
          </a:pPr>
          <a:r>
            <a:rPr lang="en-MY" sz="1800" b="1" dirty="0">
              <a:solidFill>
                <a:schemeClr val="tx1"/>
              </a:solidFill>
              <a:latin typeface="Century Gothic" panose="020B0502020202020204" pitchFamily="34" charset="0"/>
            </a:rPr>
            <a:t>Why does a person struggle to communicate in English? There are two factors that determine performance in speaking skills: linguistic factors and non-linguistic factors (Utama, et. al, 2013). </a:t>
          </a:r>
          <a:endParaRPr lang="en-MY" sz="1800" b="1" dirty="0">
            <a:solidFill>
              <a:schemeClr val="tx1"/>
            </a:solidFill>
            <a:latin typeface="Century Gothic" panose="020B0502020202020204" pitchFamily="34" charset="0"/>
          </a:endParaRPr>
        </a:p>
        <a:p>
          <a:pPr>
            <a:lnSpc>
              <a:spcPct val="100000"/>
            </a:lnSpc>
            <a:spcBef>
              <a:spcPct val="0"/>
            </a:spcBef>
            <a:spcAft>
              <a:spcPct val="35000"/>
            </a:spcAft>
          </a:pPr>
          <a:r>
            <a:rPr lang="en-MY" sz="1800" b="1" dirty="0">
              <a:solidFill>
                <a:schemeClr val="tx1"/>
              </a:solidFill>
              <a:latin typeface="Century Gothic" panose="020B0502020202020204" pitchFamily="34" charset="0"/>
            </a:rPr>
            <a:t>Linguistics includes grammar, sentence order, language pronunciation, knowledge of sentence context, vocabulary, and language fluency. Non-linguistic components of personality include self-esteem, personality type, motivation, self-efficacy, self-confidence, and anxiety. </a:t>
          </a:r>
          <a:endParaRPr lang="en-MY" sz="1800" b="1" dirty="0">
            <a:solidFill>
              <a:schemeClr val="tx1"/>
            </a:solidFill>
            <a:latin typeface="Century Gothic" panose="020B0502020202020204" pitchFamily="34" charset="0"/>
          </a:endParaRPr>
        </a:p>
        <a:p>
          <a:pPr>
            <a:lnSpc>
              <a:spcPct val="100000"/>
            </a:lnSpc>
            <a:spcBef>
              <a:spcPct val="0"/>
            </a:spcBef>
            <a:spcAft>
              <a:spcPct val="35000"/>
            </a:spcAft>
          </a:pPr>
          <a:r>
            <a:rPr lang="en-MY" sz="1800" b="1" dirty="0">
              <a:solidFill>
                <a:schemeClr val="tx1"/>
              </a:solidFill>
              <a:latin typeface="Century Gothic" panose="020B0502020202020204" pitchFamily="34" charset="0"/>
            </a:rPr>
            <a:t>According to Rohaty Majzub (2013), early childhood education teachers lack confidence in their ability to speak English. </a:t>
          </a:r>
          <a:endParaRPr lang="en-MY" sz="1800" b="1" dirty="0">
            <a:solidFill>
              <a:schemeClr val="tx1"/>
            </a:solidFill>
            <a:latin typeface="Century Gothic" panose="020B0502020202020204" pitchFamily="34" charset="0"/>
          </a:endParaRPr>
        </a:p>
        <a:p>
          <a:pPr>
            <a:lnSpc>
              <a:spcPct val="100000"/>
            </a:lnSpc>
            <a:spcBef>
              <a:spcPct val="0"/>
            </a:spcBef>
            <a:spcAft>
              <a:spcPct val="35000"/>
            </a:spcAft>
          </a:pPr>
          <a:r>
            <a:rPr lang="en-MY" sz="1800" b="1" dirty="0">
              <a:solidFill>
                <a:schemeClr val="tx1"/>
              </a:solidFill>
              <a:latin typeface="Century Gothic" panose="020B0502020202020204" pitchFamily="34" charset="0"/>
            </a:rPr>
            <a:t>This finding is consistent with the findings of Mazlina Che Mustafa and colleagues (2018), who found that teachers have difficulty using English due to a lack of abilities and self-confidence in English. Lack of self-confidence is a psychological factor linked to anxiety among English teachers. </a:t>
          </a:r>
          <a:endParaRPr lang="en-MY" sz="1800" b="1" dirty="0">
            <a:solidFill>
              <a:schemeClr val="tx1"/>
            </a:solidFill>
            <a:latin typeface="Century Gothic" panose="020B0502020202020204" pitchFamily="34" charset="0"/>
          </a:endParaRPr>
        </a:p>
        <a:p>
          <a:pPr>
            <a:lnSpc>
              <a:spcPct val="100000"/>
            </a:lnSpc>
            <a:spcBef>
              <a:spcPct val="0"/>
            </a:spcBef>
            <a:spcAft>
              <a:spcPct val="35000"/>
            </a:spcAft>
          </a:pPr>
          <a:r>
            <a:rPr lang="en-MY" sz="1800" b="1" dirty="0">
              <a:solidFill>
                <a:schemeClr val="tx1"/>
              </a:solidFill>
              <a:latin typeface="Century Gothic" panose="020B0502020202020204" pitchFamily="34" charset="0"/>
            </a:rPr>
            <a:t>This demonstrates how a lack of self-confidence can cause anxiety in English teachers. Teachers who lack confidence in their ability to speak English will experience anxiety when speaking English.</a:t>
          </a:r>
          <a:r>
            <a:rPr lang="en-MY" sz="1800" b="1" dirty="0">
              <a:solidFill>
                <a:schemeClr val="tx1"/>
              </a:solidFill>
              <a:latin typeface="Century Gothic" panose="020B0502020202020204" pitchFamily="34" charset="0"/>
            </a:rPr>
            <a:t/>
          </a:r>
          <a:endParaRPr lang="en-MY" sz="1800" b="1" dirty="0">
            <a:solidFill>
              <a:schemeClr val="tx1"/>
            </a:solidFill>
            <a:latin typeface="Century Gothic" panose="020B0502020202020204" pitchFamily="34" charset="0"/>
          </a:endParaRPr>
        </a:p>
      </dgm:t>
    </dgm:pt>
    <dgm:pt modelId="{5DB93B9E-E497-4DA1-812B-A3282863B3E8}" cxnId="{16CB0E0B-C0A4-49A1-B035-B266482E459B}" type="parTrans">
      <dgm:prSet/>
      <dgm:spPr/>
      <dgm:t>
        <a:bodyPr/>
        <a:lstStyle/>
        <a:p>
          <a:endParaRPr lang="en-MY"/>
        </a:p>
      </dgm:t>
    </dgm:pt>
    <dgm:pt modelId="{70B6E7C0-D1FE-41DE-8BCA-748248A44D03}" cxnId="{16CB0E0B-C0A4-49A1-B035-B266482E459B}"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378203" custScaleY="326836">
        <dgm:presLayoutVars>
          <dgm:bulletEnabled val="1"/>
        </dgm:presLayoutVars>
      </dgm:prSet>
      <dgm:spPr/>
      <dgm:t>
        <a:bodyPr/>
        <a:lstStyle/>
        <a:p>
          <a:endParaRPr lang="en-US"/>
        </a:p>
      </dgm:t>
    </dgm:pt>
  </dgm:ptLst>
  <dgm:cxnLst>
    <dgm:cxn modelId="{16CB0E0B-C0A4-49A1-B035-B266482E459B}" srcId="{32BD1693-EE29-4183-8803-2C048086850C}" destId="{AF044866-74D5-4CFE-8441-E8599FF7DE69}" srcOrd="0" destOrd="0" parTransId="{5DB93B9E-E497-4DA1-812B-A3282863B3E8}" sibTransId="{70B6E7C0-D1FE-41DE-8BCA-748248A44D03}"/>
    <dgm:cxn modelId="{9082D5F6-3A1D-416E-8E99-D85F176B7E9E}" type="presOf" srcId="{32BD1693-EE29-4183-8803-2C048086850C}" destId="{37EC73F8-F12F-4DED-84F4-A297F0477A91}" srcOrd="0" destOrd="0" presId="urn:microsoft.com/office/officeart/2005/8/layout/default"/>
    <dgm:cxn modelId="{D52B1656-427D-4A6F-B6F2-253191AFF01B}" type="presParOf" srcId="{37EC73F8-F12F-4DED-84F4-A297F0477A91}" destId="{E64F5B00-5D56-4CC7-95D5-762A8B596C99}" srcOrd="0" destOrd="0" presId="urn:microsoft.com/office/officeart/2005/8/layout/default"/>
    <dgm:cxn modelId="{F58EC024-ABE3-4C54-8C4E-28D62C966386}"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2BD1693-EE29-4183-8803-2C048086850C}" type="doc">
      <dgm:prSet loTypeId="lis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gn="ctr">
            <a:lnSpc>
              <a:spcPct val="100000"/>
            </a:lnSpc>
            <a:spcBef>
              <a:spcPct val="0"/>
            </a:spcBef>
            <a:spcAft>
              <a:spcPct val="35000"/>
            </a:spcAft>
          </a:pPr>
          <a:r>
            <a:rPr lang="en-MY" altLang="en-US" sz="2400">
              <a:solidFill>
                <a:schemeClr val="tx1"/>
              </a:solidFill>
              <a:sym typeface="+mn-ea"/>
            </a:rPr>
            <a:t>“...sometimes I can't speak because I don't know how to speak English...” (R7)</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“...sometimes I find it hard to find the right words to express my thoughts...there are times when I need to use apps like Google Translate to make sure what I'm saying is accurate...” (R2)</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“...I always get stuck when I speak English..I don't know what word to use...” (R6)</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"...I've been having trouble figuring out what words to use when writing a sentence..." (R1)</a:t>
          </a:r>
          <a:r>
            <a:rPr lang="en-MY" altLang="en-US" sz="2400">
              <a:solidFill>
                <a:schemeClr val="tx1"/>
              </a:solidFill>
              <a:sym typeface="+mn-ea"/>
            </a:rPr>
            <a:t/>
          </a:r>
          <a:endParaRPr lang="en-MY" altLang="en-US" sz="2400">
            <a:solidFill>
              <a:schemeClr val="tx1"/>
            </a:solidFill>
            <a:sym typeface="+mn-ea"/>
          </a:endParaRPr>
        </a:p>
      </dgm:t>
    </dgm:pt>
    <dgm:pt modelId="{5DB93B9E-E497-4DA1-812B-A3282863B3E8}" cxnId="{AD790FCC-C5B3-401A-A9E7-E4CA49420B83}" type="parTrans">
      <dgm:prSet/>
      <dgm:spPr/>
      <dgm:t>
        <a:bodyPr/>
        <a:lstStyle/>
        <a:p>
          <a:endParaRPr lang="en-MY"/>
        </a:p>
      </dgm:t>
    </dgm:pt>
    <dgm:pt modelId="{70B6E7C0-D1FE-41DE-8BCA-748248A44D03}" cxnId="{AD790FCC-C5B3-401A-A9E7-E4CA49420B83}"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459708" custScaleY="327632">
        <dgm:presLayoutVars>
          <dgm:bulletEnabled val="1"/>
        </dgm:presLayoutVars>
      </dgm:prSet>
      <dgm:spPr/>
      <dgm:t>
        <a:bodyPr/>
        <a:lstStyle/>
        <a:p>
          <a:endParaRPr lang="en-US"/>
        </a:p>
      </dgm:t>
    </dgm:pt>
  </dgm:ptLst>
  <dgm:cxnLst>
    <dgm:cxn modelId="{AD790FCC-C5B3-401A-A9E7-E4CA49420B83}" srcId="{32BD1693-EE29-4183-8803-2C048086850C}" destId="{AF044866-74D5-4CFE-8441-E8599FF7DE69}" srcOrd="0" destOrd="0" parTransId="{5DB93B9E-E497-4DA1-812B-A3282863B3E8}" sibTransId="{70B6E7C0-D1FE-41DE-8BCA-748248A44D03}"/>
    <dgm:cxn modelId="{0310A2B1-D3FB-4DFB-AF85-B394308AB76F}" type="presOf" srcId="{32BD1693-EE29-4183-8803-2C048086850C}" destId="{37EC73F8-F12F-4DED-84F4-A297F0477A91}" srcOrd="0" destOrd="0" presId="urn:microsoft.com/office/officeart/2005/8/layout/default"/>
    <dgm:cxn modelId="{458A5E35-BB8C-44F7-94CE-DE2ED02D738B}" type="presParOf" srcId="{37EC73F8-F12F-4DED-84F4-A297F0477A91}" destId="{E64F5B00-5D56-4CC7-95D5-762A8B596C99}" srcOrd="0" destOrd="0" presId="urn:microsoft.com/office/officeart/2005/8/layout/default"/>
    <dgm:cxn modelId="{C0084E94-6F20-43EA-A13B-865558C95D89}"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2BD1693-EE29-4183-8803-2C048086850C}" type="doc">
      <dgm:prSet loTypeId="lis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gn="ctr">
            <a:lnSpc>
              <a:spcPct val="100000"/>
            </a:lnSpc>
            <a:spcBef>
              <a:spcPct val="0"/>
            </a:spcBef>
            <a:spcAft>
              <a:spcPct val="35000"/>
            </a:spcAft>
          </a:pPr>
          <a:r>
            <a:rPr lang="en-MY" altLang="en-US" sz="2400">
              <a:solidFill>
                <a:schemeClr val="tx1"/>
              </a:solidFill>
              <a:sym typeface="+mn-ea"/>
            </a:rPr>
            <a:t>“...I stuttered while speaking English because I was afraid of strange and wrong pronunciation so that lecturers and friends did not understand my presentation...” (R3)</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“...my English is poor and in poor condition...this is due to my lack of knowledge in “grammar” as well as some words I am not sure of pronunciation...” (R6)</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“...the students in the class were able to speak fluently..I am afraid that when I speak English, I am speaking the wrong language...” (R7)</a:t>
          </a:r>
          <a:r>
            <a:rPr lang="en-MY" altLang="en-US" sz="2400">
              <a:solidFill>
                <a:schemeClr val="tx1"/>
              </a:solidFill>
              <a:sym typeface="+mn-ea"/>
            </a:rPr>
            <a:t/>
          </a:r>
          <a:endParaRPr lang="en-MY" altLang="en-US" sz="2400">
            <a:solidFill>
              <a:schemeClr val="tx1"/>
            </a:solidFill>
            <a:sym typeface="+mn-ea"/>
          </a:endParaRPr>
        </a:p>
      </dgm:t>
    </dgm:pt>
    <dgm:pt modelId="{5DB93B9E-E497-4DA1-812B-A3282863B3E8}" cxnId="{066C9066-DB93-42F1-81DC-C8D5CE78545B}" type="parTrans">
      <dgm:prSet/>
      <dgm:spPr/>
      <dgm:t>
        <a:bodyPr/>
        <a:lstStyle/>
        <a:p>
          <a:endParaRPr lang="en-MY"/>
        </a:p>
      </dgm:t>
    </dgm:pt>
    <dgm:pt modelId="{70B6E7C0-D1FE-41DE-8BCA-748248A44D03}" cxnId="{066C9066-DB93-42F1-81DC-C8D5CE78545B}"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459708" custScaleY="327632">
        <dgm:presLayoutVars>
          <dgm:bulletEnabled val="1"/>
        </dgm:presLayoutVars>
      </dgm:prSet>
      <dgm:spPr/>
      <dgm:t>
        <a:bodyPr/>
        <a:lstStyle/>
        <a:p>
          <a:endParaRPr lang="en-US"/>
        </a:p>
      </dgm:t>
    </dgm:pt>
  </dgm:ptLst>
  <dgm:cxnLst>
    <dgm:cxn modelId="{066C9066-DB93-42F1-81DC-C8D5CE78545B}" srcId="{32BD1693-EE29-4183-8803-2C048086850C}" destId="{AF044866-74D5-4CFE-8441-E8599FF7DE69}" srcOrd="0" destOrd="0" parTransId="{5DB93B9E-E497-4DA1-812B-A3282863B3E8}" sibTransId="{70B6E7C0-D1FE-41DE-8BCA-748248A44D03}"/>
    <dgm:cxn modelId="{AEE06420-6338-422D-B5AD-074C498E9B5E}" type="presOf" srcId="{32BD1693-EE29-4183-8803-2C048086850C}" destId="{37EC73F8-F12F-4DED-84F4-A297F0477A91}" srcOrd="0" destOrd="0" presId="urn:microsoft.com/office/officeart/2005/8/layout/default"/>
    <dgm:cxn modelId="{765BA153-082E-4D32-AA20-860EB76B4F1E}" type="presParOf" srcId="{37EC73F8-F12F-4DED-84F4-A297F0477A91}" destId="{E64F5B00-5D56-4CC7-95D5-762A8B596C99}" srcOrd="0" destOrd="0" presId="urn:microsoft.com/office/officeart/2005/8/layout/default"/>
    <dgm:cxn modelId="{30E897BA-0949-4950-AD39-321ACB1E1F28}"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2BD1693-EE29-4183-8803-2C048086850C}" type="doc">
      <dgm:prSet loTypeId="lis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gn="ctr">
            <a:lnSpc>
              <a:spcPct val="100000"/>
            </a:lnSpc>
            <a:spcBef>
              <a:spcPct val="0"/>
            </a:spcBef>
            <a:spcAft>
              <a:spcPct val="35000"/>
            </a:spcAft>
          </a:pPr>
          <a:r>
            <a:rPr lang="en-MY" altLang="en-US" sz="2400">
              <a:solidFill>
                <a:schemeClr val="tx1"/>
              </a:solidFill>
              <a:sym typeface="+mn-ea"/>
            </a:rPr>
            <a:t>"...I am less confident because I use less English in my daily life...as a result, I was less experienced and less confident when speaking English..." (R5)</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"...I lack self-assurance..."I'm so bad at English..." (R3)</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"...I have a problem with confidence in English..." (R7)</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"...due to lack of confidence, I have trouble communicating with others in English..." (R6)</a:t>
          </a:r>
          <a:r>
            <a:rPr lang="en-MY" altLang="en-US" sz="2400">
              <a:solidFill>
                <a:schemeClr val="tx1"/>
              </a:solidFill>
              <a:sym typeface="+mn-ea"/>
            </a:rPr>
            <a:t/>
          </a:r>
          <a:endParaRPr lang="en-MY" altLang="en-US" sz="2400">
            <a:solidFill>
              <a:schemeClr val="tx1"/>
            </a:solidFill>
            <a:sym typeface="+mn-ea"/>
          </a:endParaRPr>
        </a:p>
      </dgm:t>
    </dgm:pt>
    <dgm:pt modelId="{5DB93B9E-E497-4DA1-812B-A3282863B3E8}" cxnId="{2D697707-34DA-457D-AF3B-A3D8BD515425}" type="parTrans">
      <dgm:prSet/>
      <dgm:spPr/>
      <dgm:t>
        <a:bodyPr/>
        <a:lstStyle/>
        <a:p>
          <a:endParaRPr lang="en-MY"/>
        </a:p>
      </dgm:t>
    </dgm:pt>
    <dgm:pt modelId="{70B6E7C0-D1FE-41DE-8BCA-748248A44D03}" cxnId="{2D697707-34DA-457D-AF3B-A3D8BD515425}"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459708" custScaleY="327632">
        <dgm:presLayoutVars>
          <dgm:bulletEnabled val="1"/>
        </dgm:presLayoutVars>
      </dgm:prSet>
      <dgm:spPr/>
      <dgm:t>
        <a:bodyPr/>
        <a:lstStyle/>
        <a:p>
          <a:endParaRPr lang="en-US"/>
        </a:p>
      </dgm:t>
    </dgm:pt>
  </dgm:ptLst>
  <dgm:cxnLst>
    <dgm:cxn modelId="{2D697707-34DA-457D-AF3B-A3D8BD515425}" srcId="{32BD1693-EE29-4183-8803-2C048086850C}" destId="{AF044866-74D5-4CFE-8441-E8599FF7DE69}" srcOrd="0" destOrd="0" parTransId="{5DB93B9E-E497-4DA1-812B-A3282863B3E8}" sibTransId="{70B6E7C0-D1FE-41DE-8BCA-748248A44D03}"/>
    <dgm:cxn modelId="{2A68EB51-D7E2-4EA3-BB1E-949CAC7FABF9}" type="presOf" srcId="{32BD1693-EE29-4183-8803-2C048086850C}" destId="{37EC73F8-F12F-4DED-84F4-A297F0477A91}" srcOrd="0" destOrd="0" presId="urn:microsoft.com/office/officeart/2005/8/layout/default"/>
    <dgm:cxn modelId="{0A062B27-9DB7-47E8-8F68-8DCE8FE2C8DE}" type="presParOf" srcId="{37EC73F8-F12F-4DED-84F4-A297F0477A91}" destId="{E64F5B00-5D56-4CC7-95D5-762A8B596C99}" srcOrd="0" destOrd="0" presId="urn:microsoft.com/office/officeart/2005/8/layout/default"/>
    <dgm:cxn modelId="{6A6E5BE2-EEC4-44BE-990F-DD01A87FC84E}"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2BD1693-EE29-4183-8803-2C048086850C}" type="doc">
      <dgm:prSet loTypeId="lis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gn="just">
            <a:lnSpc>
              <a:spcPct val="100000"/>
            </a:lnSpc>
            <a:spcBef>
              <a:spcPct val="0"/>
            </a:spcBef>
            <a:spcAft>
              <a:spcPct val="35000"/>
            </a:spcAft>
          </a:pPr>
          <a:r>
            <a:rPr lang="en-MY" altLang="en-US" sz="2400">
              <a:solidFill>
                <a:schemeClr val="tx1"/>
              </a:solidFill>
              <a:sym typeface="+mn-ea"/>
            </a:rPr>
            <a:t>According to the findings, four factors create concern for English speaking skills: physiological and psychological changes, a limited English vocabulary, grammar and pronunciation problems and a lack of self-confidence. </a:t>
          </a:r>
          <a:r>
            <a:rPr lang="en-MY" altLang="en-US" sz="2400">
              <a:solidFill>
                <a:schemeClr val="tx1"/>
              </a:solidFill>
              <a:sym typeface="+mn-ea"/>
            </a:rPr>
            <a:t/>
          </a:r>
          <a:endParaRPr lang="en-MY" altLang="en-US" sz="2400">
            <a:solidFill>
              <a:schemeClr val="tx1"/>
            </a:solidFill>
            <a:sym typeface="+mn-ea"/>
          </a:endParaRPr>
        </a:p>
        <a:p>
          <a:pPr algn="just">
            <a:lnSpc>
              <a:spcPct val="100000"/>
            </a:lnSpc>
            <a:spcBef>
              <a:spcPct val="0"/>
            </a:spcBef>
            <a:spcAft>
              <a:spcPct val="35000"/>
            </a:spcAft>
          </a:pPr>
          <a:r>
            <a:rPr lang="en-MY" altLang="en-US" sz="2400">
              <a:solidFill>
                <a:schemeClr val="tx1"/>
              </a:solidFill>
              <a:sym typeface="+mn-ea"/>
            </a:rPr>
            <a:t>Anxiety can be caused by physiological and psychological changes such as fear, humiliation, stuttering, panic, sweating, and feeling depressed, which will have a direct impact on trainer teachers' English speaking skills. </a:t>
          </a:r>
          <a:r>
            <a:rPr lang="en-MY" altLang="en-US" sz="2400">
              <a:solidFill>
                <a:schemeClr val="tx1"/>
              </a:solidFill>
              <a:sym typeface="+mn-ea"/>
            </a:rPr>
            <a:t/>
          </a:r>
          <a:endParaRPr lang="en-MY" altLang="en-US" sz="2400">
            <a:solidFill>
              <a:schemeClr val="tx1"/>
            </a:solidFill>
            <a:sym typeface="+mn-ea"/>
          </a:endParaRPr>
        </a:p>
        <a:p>
          <a:pPr algn="just">
            <a:lnSpc>
              <a:spcPct val="100000"/>
            </a:lnSpc>
            <a:spcBef>
              <a:spcPct val="0"/>
            </a:spcBef>
            <a:spcAft>
              <a:spcPct val="35000"/>
            </a:spcAft>
          </a:pPr>
          <a:r>
            <a:rPr lang="en-MY" altLang="en-US" sz="2400">
              <a:solidFill>
                <a:schemeClr val="tx1"/>
              </a:solidFill>
              <a:sym typeface="+mn-ea"/>
            </a:rPr>
            <a:t>Anxiety is also linked to a lack of confidence in one's ability to communicate in English. </a:t>
          </a:r>
          <a:r>
            <a:rPr lang="en-MY" altLang="en-US" sz="2400">
              <a:solidFill>
                <a:schemeClr val="tx1"/>
              </a:solidFill>
              <a:sym typeface="+mn-ea"/>
            </a:rPr>
            <a:t/>
          </a:r>
          <a:endParaRPr lang="en-MY" altLang="en-US" sz="2400">
            <a:solidFill>
              <a:schemeClr val="tx1"/>
            </a:solidFill>
            <a:sym typeface="+mn-ea"/>
          </a:endParaRPr>
        </a:p>
      </dgm:t>
    </dgm:pt>
    <dgm:pt modelId="{5DB93B9E-E497-4DA1-812B-A3282863B3E8}" cxnId="{69C4D5A1-78F1-402C-8258-A6CABB332ABA}" type="parTrans">
      <dgm:prSet/>
      <dgm:spPr/>
      <dgm:t>
        <a:bodyPr/>
        <a:lstStyle/>
        <a:p>
          <a:endParaRPr lang="en-MY"/>
        </a:p>
      </dgm:t>
    </dgm:pt>
    <dgm:pt modelId="{70B6E7C0-D1FE-41DE-8BCA-748248A44D03}" cxnId="{69C4D5A1-78F1-402C-8258-A6CABB332ABA}"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459708" custScaleY="327632">
        <dgm:presLayoutVars>
          <dgm:bulletEnabled val="1"/>
        </dgm:presLayoutVars>
      </dgm:prSet>
      <dgm:spPr/>
      <dgm:t>
        <a:bodyPr/>
        <a:lstStyle/>
        <a:p>
          <a:endParaRPr lang="en-US"/>
        </a:p>
      </dgm:t>
    </dgm:pt>
  </dgm:ptLst>
  <dgm:cxnLst>
    <dgm:cxn modelId="{69C4D5A1-78F1-402C-8258-A6CABB332ABA}" srcId="{32BD1693-EE29-4183-8803-2C048086850C}" destId="{AF044866-74D5-4CFE-8441-E8599FF7DE69}" srcOrd="0" destOrd="0" parTransId="{5DB93B9E-E497-4DA1-812B-A3282863B3E8}" sibTransId="{70B6E7C0-D1FE-41DE-8BCA-748248A44D03}"/>
    <dgm:cxn modelId="{147EFD3F-47F2-4802-9555-DA98DDA7DBBC}" type="presOf" srcId="{32BD1693-EE29-4183-8803-2C048086850C}" destId="{37EC73F8-F12F-4DED-84F4-A297F0477A91}" srcOrd="0" destOrd="0" presId="urn:microsoft.com/office/officeart/2005/8/layout/default"/>
    <dgm:cxn modelId="{479DE2B9-3356-48E2-AF9E-8A2921D2921A}" type="presParOf" srcId="{37EC73F8-F12F-4DED-84F4-A297F0477A91}" destId="{E64F5B00-5D56-4CC7-95D5-762A8B596C99}" srcOrd="0" destOrd="0" presId="urn:microsoft.com/office/officeart/2005/8/layout/default"/>
    <dgm:cxn modelId="{FD823838-C954-4DB5-A1F6-8A061AE80431}"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2BD1693-EE29-4183-8803-2C048086850C}" type="doc">
      <dgm:prSet loTypeId="lis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gn="just">
            <a:lnSpc>
              <a:spcPct val="100000"/>
            </a:lnSpc>
            <a:spcBef>
              <a:spcPct val="0"/>
            </a:spcBef>
            <a:spcAft>
              <a:spcPct val="35000"/>
            </a:spcAft>
          </a:pPr>
          <a:r>
            <a:rPr sz="2400">
              <a:solidFill>
                <a:schemeClr val="tx1"/>
              </a:solidFill>
              <a:sym typeface="+mn-ea"/>
            </a:rPr>
            <a:t>T</a:t>
          </a:r>
          <a:r>
            <a:rPr lang="en-MY" altLang="en-US" sz="2400">
              <a:solidFill>
                <a:schemeClr val="tx1"/>
              </a:solidFill>
              <a:sym typeface="+mn-ea"/>
            </a:rPr>
            <a:t>eachers with low self-esteem will also have poor English communication abilities. This is demonstrated by the Roysmanto (2018) study, which is a correlation study between self-confidence and speaking skills among students, with the findings indicating a favorable association between self-confidence and English speaking skills. </a:t>
          </a:r>
          <a:endParaRPr lang="en-MY" altLang="en-US" sz="2400">
            <a:solidFill>
              <a:schemeClr val="tx1"/>
            </a:solidFill>
            <a:sym typeface="+mn-ea"/>
          </a:endParaRPr>
        </a:p>
        <a:p>
          <a:pPr algn="just">
            <a:lnSpc>
              <a:spcPct val="100000"/>
            </a:lnSpc>
            <a:spcBef>
              <a:spcPct val="0"/>
            </a:spcBef>
            <a:spcAft>
              <a:spcPct val="35000"/>
            </a:spcAft>
          </a:pPr>
          <a:r>
            <a:rPr lang="en-MY" altLang="en-US" sz="2400">
              <a:solidFill>
                <a:schemeClr val="tx1"/>
              </a:solidFill>
              <a:sym typeface="+mn-ea"/>
            </a:rPr>
            <a:t>The findings are also consistent with the findings of a study conducted by Nisa Arifa Nurul Aulia and Tri Wintolo Apoko (2022), which is a study on the self-confidence of students who study English as a foreign language in terms of speaking skills. The findings revealed a strong association between students' self-confidence and English speaking abilities. </a:t>
          </a:r>
          <a:r>
            <a:rPr lang="en-MY" altLang="en-US" sz="2400">
              <a:solidFill>
                <a:schemeClr val="tx1"/>
              </a:solidFill>
              <a:sym typeface="+mn-ea"/>
            </a:rPr>
            <a:t/>
          </a:r>
          <a:endParaRPr lang="en-MY" altLang="en-US" sz="2400">
            <a:solidFill>
              <a:schemeClr val="tx1"/>
            </a:solidFill>
            <a:sym typeface="+mn-ea"/>
          </a:endParaRPr>
        </a:p>
        <a:p>
          <a:pPr algn="just">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dgm:t>
    </dgm:pt>
    <dgm:pt modelId="{5DB93B9E-E497-4DA1-812B-A3282863B3E8}" cxnId="{807ECBD5-B6D1-4D95-952B-00668A7CDBBD}" type="parTrans">
      <dgm:prSet/>
      <dgm:spPr/>
      <dgm:t>
        <a:bodyPr/>
        <a:lstStyle/>
        <a:p>
          <a:endParaRPr lang="en-MY"/>
        </a:p>
      </dgm:t>
    </dgm:pt>
    <dgm:pt modelId="{70B6E7C0-D1FE-41DE-8BCA-748248A44D03}" cxnId="{807ECBD5-B6D1-4D95-952B-00668A7CDBBD}"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459708" custScaleY="327632">
        <dgm:presLayoutVars>
          <dgm:bulletEnabled val="1"/>
        </dgm:presLayoutVars>
      </dgm:prSet>
      <dgm:spPr/>
      <dgm:t>
        <a:bodyPr/>
        <a:lstStyle/>
        <a:p>
          <a:endParaRPr lang="en-US"/>
        </a:p>
      </dgm:t>
    </dgm:pt>
  </dgm:ptLst>
  <dgm:cxnLst>
    <dgm:cxn modelId="{807ECBD5-B6D1-4D95-952B-00668A7CDBBD}" srcId="{32BD1693-EE29-4183-8803-2C048086850C}" destId="{AF044866-74D5-4CFE-8441-E8599FF7DE69}" srcOrd="0" destOrd="0" parTransId="{5DB93B9E-E497-4DA1-812B-A3282863B3E8}" sibTransId="{70B6E7C0-D1FE-41DE-8BCA-748248A44D03}"/>
    <dgm:cxn modelId="{96E91B4D-B756-4220-A61A-6BCC5A7C8834}" type="presOf" srcId="{32BD1693-EE29-4183-8803-2C048086850C}" destId="{37EC73F8-F12F-4DED-84F4-A297F0477A91}" srcOrd="0" destOrd="0" presId="urn:microsoft.com/office/officeart/2005/8/layout/default"/>
    <dgm:cxn modelId="{A80A1DE8-BACD-4F6E-8387-B3B062F88C6D}" type="presParOf" srcId="{37EC73F8-F12F-4DED-84F4-A297F0477A91}" destId="{E64F5B00-5D56-4CC7-95D5-762A8B596C99}" srcOrd="0" destOrd="0" presId="urn:microsoft.com/office/officeart/2005/8/layout/default"/>
    <dgm:cxn modelId="{D608148B-07D9-42BF-A172-65401B0E1143}"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BD1693-EE29-4183-8803-2C048086850C}" type="doc">
      <dgm:prSet loTypeId="urn:microsoft.com/office/officeart/2005/8/layout/defaul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nSpc>
              <a:spcPct val="100000"/>
            </a:lnSpc>
            <a:spcBef>
              <a:spcPct val="0"/>
            </a:spcBef>
            <a:spcAft>
              <a:spcPct val="35000"/>
            </a:spcAft>
          </a:pPr>
          <a:r>
            <a:rPr lang="en-MY" sz="1800" b="1" dirty="0">
              <a:solidFill>
                <a:schemeClr val="tx1"/>
              </a:solidFill>
              <a:latin typeface="Century Gothic" panose="020B0502020202020204" pitchFamily="34" charset="0"/>
            </a:rPr>
            <a:t>The goal of this study, based on the problem description, is to investigate the concerns about English speaking skills among trainee teachers in Early Childhood Education who have taken the subject of English Language Proficiency and are attending English for Young Learner classes. </a:t>
          </a:r>
          <a:endParaRPr lang="en-MY" sz="1800" b="1" dirty="0">
            <a:solidFill>
              <a:schemeClr val="tx1"/>
            </a:solidFill>
            <a:latin typeface="Century Gothic" panose="020B0502020202020204" pitchFamily="34" charset="0"/>
          </a:endParaRPr>
        </a:p>
        <a:p>
          <a:pPr>
            <a:lnSpc>
              <a:spcPct val="100000"/>
            </a:lnSpc>
            <a:spcBef>
              <a:spcPct val="0"/>
            </a:spcBef>
            <a:spcAft>
              <a:spcPct val="35000"/>
            </a:spcAft>
          </a:pPr>
          <a:r>
            <a:rPr lang="en-MY" sz="1800" b="1" dirty="0">
              <a:solidFill>
                <a:schemeClr val="tx1"/>
              </a:solidFill>
              <a:latin typeface="Century Gothic" panose="020B0502020202020204" pitchFamily="34" charset="0"/>
            </a:rPr>
            <a:t>This research looks at how trainee teachers share their experiences and reflect on themselves while taking English Language Proficiency and English for Young Learners course. </a:t>
          </a:r>
          <a:endParaRPr lang="en-MY" sz="1800" b="1" dirty="0">
            <a:solidFill>
              <a:schemeClr val="tx1"/>
            </a:solidFill>
            <a:latin typeface="Century Gothic" panose="020B0502020202020204" pitchFamily="34" charset="0"/>
          </a:endParaRPr>
        </a:p>
        <a:p>
          <a:pPr>
            <a:lnSpc>
              <a:spcPct val="100000"/>
            </a:lnSpc>
            <a:spcBef>
              <a:spcPct val="0"/>
            </a:spcBef>
            <a:spcAft>
              <a:spcPct val="35000"/>
            </a:spcAft>
          </a:pPr>
          <a:r>
            <a:rPr lang="en-MY" sz="1800" b="1" dirty="0">
              <a:solidFill>
                <a:schemeClr val="tx1"/>
              </a:solidFill>
              <a:latin typeface="Century Gothic" panose="020B0502020202020204" pitchFamily="34" charset="0"/>
            </a:rPr>
            <a:t>The research objective for this study are: "What is the trainee teacher's retrospective on the concern of English speaking skills?"</a:t>
          </a:r>
          <a:r>
            <a:rPr lang="en-MY" sz="1800" b="1" dirty="0">
              <a:solidFill>
                <a:schemeClr val="tx1"/>
              </a:solidFill>
              <a:latin typeface="Century Gothic" panose="020B0502020202020204" pitchFamily="34" charset="0"/>
            </a:rPr>
            <a:t/>
          </a:r>
          <a:endParaRPr lang="en-MY" sz="1800" b="1" dirty="0">
            <a:solidFill>
              <a:schemeClr val="tx1"/>
            </a:solidFill>
            <a:latin typeface="Century Gothic" panose="020B0502020202020204" pitchFamily="34" charset="0"/>
          </a:endParaRPr>
        </a:p>
      </dgm:t>
    </dgm:pt>
    <dgm:pt modelId="{5DB93B9E-E497-4DA1-812B-A3282863B3E8}" cxnId="{1FC4EF05-6143-404A-891F-6067BFEAFC3F}" type="parTrans">
      <dgm:prSet/>
      <dgm:spPr/>
      <dgm:t>
        <a:bodyPr/>
        <a:lstStyle/>
        <a:p>
          <a:endParaRPr lang="en-MY"/>
        </a:p>
      </dgm:t>
    </dgm:pt>
    <dgm:pt modelId="{70B6E7C0-D1FE-41DE-8BCA-748248A44D03}" cxnId="{1FC4EF05-6143-404A-891F-6067BFEAFC3F}"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378203" custScaleY="326836">
        <dgm:presLayoutVars>
          <dgm:bulletEnabled val="1"/>
        </dgm:presLayoutVars>
      </dgm:prSet>
      <dgm:spPr/>
      <dgm:t>
        <a:bodyPr/>
        <a:lstStyle/>
        <a:p>
          <a:endParaRPr lang="en-US"/>
        </a:p>
      </dgm:t>
    </dgm:pt>
  </dgm:ptLst>
  <dgm:cxnLst>
    <dgm:cxn modelId="{1FC4EF05-6143-404A-891F-6067BFEAFC3F}" srcId="{32BD1693-EE29-4183-8803-2C048086850C}" destId="{AF044866-74D5-4CFE-8441-E8599FF7DE69}" srcOrd="0" destOrd="0" parTransId="{5DB93B9E-E497-4DA1-812B-A3282863B3E8}" sibTransId="{70B6E7C0-D1FE-41DE-8BCA-748248A44D03}"/>
    <dgm:cxn modelId="{17681382-7B62-46C2-87D3-522F4E9B40A9}" type="presOf" srcId="{32BD1693-EE29-4183-8803-2C048086850C}" destId="{37EC73F8-F12F-4DED-84F4-A297F0477A91}" srcOrd="0" destOrd="0" presId="urn:microsoft.com/office/officeart/2005/8/layout/default"/>
    <dgm:cxn modelId="{A0B00D53-C067-4866-885A-E485438D1A0B}" type="presParOf" srcId="{37EC73F8-F12F-4DED-84F4-A297F0477A91}" destId="{E64F5B00-5D56-4CC7-95D5-762A8B596C99}" srcOrd="0" destOrd="0" presId="urn:microsoft.com/office/officeart/2005/8/layout/default"/>
    <dgm:cxn modelId="{1454887C-D627-434D-B3C2-220524BF88DB}"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B826A8-FDB3-4792-9369-452E647C3E69}" type="doc">
      <dgm:prSet loTypeId="list" loCatId="list" qsTypeId="urn:microsoft.com/office/officeart/2005/8/quickstyle/3d1" qsCatId="3D" csTypeId="urn:microsoft.com/office/officeart/2005/8/colors/colorful4" csCatId="colorful" phldr="1"/>
      <dgm:spPr/>
    </dgm:pt>
    <dgm:pt modelId="{D79A8D9C-B187-4480-AF3E-519EF0351576}" type="pres">
      <dgm:prSet presAssocID="{49B826A8-FDB3-4792-9369-452E647C3E69}" presName="linearFlow" presStyleCnt="0">
        <dgm:presLayoutVars>
          <dgm:dir/>
          <dgm:resizeHandles val="exact"/>
        </dgm:presLayoutVars>
      </dgm:prSet>
      <dgm:spPr/>
    </dgm:pt>
  </dgm:ptLst>
  <dgm:cxnLst>
    <dgm:cxn modelId="{902CDF1E-54A6-46C3-9DE8-FCC2902260DF}" type="presOf" srcId="{49B826A8-FDB3-4792-9369-452E647C3E69}" destId="{D79A8D9C-B187-4480-AF3E-519EF0351576}" srcOrd="0" destOrd="0" presId="urn:microsoft.com/office/officeart/2005/8/layout/vList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F5D7BD-8220-43E6-BD25-0C5466C51345}" type="doc">
      <dgm:prSet loTypeId="list" loCatId="list" qsTypeId="urn:microsoft.com/office/officeart/2005/8/quickstyle/3d1" qsCatId="3D" csTypeId="urn:microsoft.com/office/officeart/2005/8/colors/colorful4" csCatId="colorful" phldr="1"/>
      <dgm:spPr/>
      <dgm:t>
        <a:bodyPr/>
        <a:lstStyle/>
        <a:p>
          <a:endParaRPr lang="en-MY"/>
        </a:p>
      </dgm:t>
    </dgm:pt>
    <dgm:pt modelId="{CAF257AF-7CE6-4292-8814-66EE7682A840}">
      <dgm:prSet phldrT="[Text]" phldr="0" custT="0"/>
      <dgm:spPr/>
      <dgm:t>
        <a:bodyPr vert="horz" wrap="square"/>
        <a:p>
          <a:pPr>
            <a:lnSpc>
              <a:spcPct val="100000"/>
            </a:lnSpc>
            <a:spcBef>
              <a:spcPct val="0"/>
            </a:spcBef>
            <a:spcAft>
              <a:spcPct val="35000"/>
            </a:spcAft>
          </a:pPr>
          <a:r>
            <a:rPr lang="en-MY" b="1" dirty="0" err="1" smtClean="0">
              <a:solidFill>
                <a:srgbClr val="FF0000"/>
              </a:solidFill>
              <a:latin typeface="Century Gothic" panose="020B0502020202020204" pitchFamily="34" charset="0"/>
            </a:rPr>
            <a:t/>
          </a:r>
          <a:endParaRPr lang="en-MY" b="1" dirty="0" err="1" smtClean="0">
            <a:solidFill>
              <a:srgbClr val="FF0000"/>
            </a:solidFill>
            <a:latin typeface="Century Gothic" panose="020B0502020202020204" pitchFamily="34" charset="0"/>
          </a:endParaRPr>
        </a:p>
        <a:p>
          <a:pPr>
            <a:lnSpc>
              <a:spcPct val="100000"/>
            </a:lnSpc>
            <a:spcBef>
              <a:spcPct val="0"/>
            </a:spcBef>
            <a:spcAft>
              <a:spcPct val="35000"/>
            </a:spcAft>
          </a:pPr>
          <a:r>
            <a:rPr lang="en-MY" b="1" dirty="0" err="1" smtClean="0">
              <a:solidFill>
                <a:srgbClr val="FF0000"/>
              </a:solidFill>
              <a:latin typeface="Century Gothic" panose="020B0502020202020204" pitchFamily="34" charset="0"/>
            </a:rPr>
            <a:t>Krashen's Monitor Theory</a:t>
          </a:r>
          <a:r>
            <a:rPr lang="en-MY" b="1" dirty="0" err="1" smtClean="0">
              <a:solidFill>
                <a:srgbClr val="FF0000"/>
              </a:solidFill>
              <a:latin typeface="Century Gothic" panose="020B0502020202020204" pitchFamily="34" charset="0"/>
            </a:rPr>
            <a:t> (1985)</a:t>
          </a:r>
          <a:r>
            <a:rPr lang="en-MY" b="1" dirty="0">
              <a:solidFill>
                <a:srgbClr val="FF0000"/>
              </a:solidFill>
              <a:latin typeface="Century Gothic" panose="020B0502020202020204" pitchFamily="34" charset="0"/>
            </a:rPr>
            <a:t/>
          </a:r>
          <a:endParaRPr lang="en-MY" b="1" dirty="0">
            <a:solidFill>
              <a:srgbClr val="FF0000"/>
            </a:solidFill>
            <a:latin typeface="Century Gothic" panose="020B0502020202020204" pitchFamily="34" charset="0"/>
          </a:endParaRPr>
        </a:p>
      </dgm:t>
    </dgm:pt>
    <dgm:pt modelId="{DF917774-AC5D-4ACE-BD97-1E17D063E131}" cxnId="{D4042970-CFD7-4940-9CC5-D593674306CE}" type="parTrans">
      <dgm:prSet/>
      <dgm:spPr/>
      <dgm:t>
        <a:bodyPr/>
        <a:lstStyle/>
        <a:p>
          <a:endParaRPr lang="en-MY" b="1">
            <a:latin typeface="Century Gothic" panose="020B0502020202020204" pitchFamily="34" charset="0"/>
          </a:endParaRPr>
        </a:p>
      </dgm:t>
    </dgm:pt>
    <dgm:pt modelId="{45186A50-C58B-4282-AAEF-6A1FE9F4ACA0}" cxnId="{D4042970-CFD7-4940-9CC5-D593674306CE}" type="sibTrans">
      <dgm:prSet/>
      <dgm:spPr/>
      <dgm:t>
        <a:bodyPr/>
        <a:lstStyle/>
        <a:p>
          <a:endParaRPr lang="en-MY" b="1">
            <a:latin typeface="Century Gothic" panose="020B0502020202020204" pitchFamily="34" charset="0"/>
          </a:endParaRPr>
        </a:p>
      </dgm:t>
    </dgm:pt>
    <dgm:pt modelId="{0731D27C-6DC9-44C2-B7B3-AC009DFA61B5}">
      <dgm:prSet phldrT="[Text]" phldr="0" custT="1"/>
      <dgm:spPr/>
      <dgm:t>
        <a:bodyPr vert="horz" wrap="square"/>
        <a:p>
          <a:pPr>
            <a:lnSpc>
              <a:spcPct val="100000"/>
            </a:lnSpc>
            <a:spcBef>
              <a:spcPct val="0"/>
            </a:spcBef>
            <a:spcAft>
              <a:spcPct val="35000"/>
            </a:spcAft>
          </a:pPr>
          <a:r>
            <a:rPr lang="en-MY" sz="2000" b="1" dirty="0">
              <a:latin typeface="Century Gothic" panose="020B0502020202020204" pitchFamily="34" charset="0"/>
            </a:rPr>
            <a:t>Affective Filter Hypothesis</a:t>
          </a:r>
          <a:r>
            <a:rPr lang="en-MY" sz="2000" b="1" dirty="0">
              <a:latin typeface="Century Gothic" panose="020B0502020202020204" pitchFamily="34" charset="0"/>
            </a:rPr>
            <a:t/>
          </a:r>
          <a:endParaRPr lang="en-MY" sz="2000" b="1" dirty="0">
            <a:latin typeface="Century Gothic" panose="020B0502020202020204" pitchFamily="34" charset="0"/>
          </a:endParaRPr>
        </a:p>
        <a:p>
          <a:pPr>
            <a:lnSpc>
              <a:spcPct val="100000"/>
            </a:lnSpc>
            <a:spcBef>
              <a:spcPct val="0"/>
            </a:spcBef>
            <a:spcAft>
              <a:spcPct val="35000"/>
            </a:spcAft>
          </a:pPr>
          <a:r>
            <a:rPr lang="en-MY" sz="2000" b="1" dirty="0">
              <a:latin typeface="Century Gothic" panose="020B0502020202020204" pitchFamily="34" charset="0"/>
            </a:rPr>
            <a:t>Natural Order Hypothesis</a:t>
          </a:r>
          <a:r>
            <a:rPr lang="en-MY" sz="2000" b="1" dirty="0">
              <a:latin typeface="Century Gothic" panose="020B0502020202020204" pitchFamily="34" charset="0"/>
            </a:rPr>
            <a:t/>
          </a:r>
          <a:endParaRPr lang="en-MY" sz="2000" b="1" dirty="0">
            <a:latin typeface="Century Gothic" panose="020B0502020202020204" pitchFamily="34" charset="0"/>
          </a:endParaRPr>
        </a:p>
        <a:p>
          <a:pPr>
            <a:lnSpc>
              <a:spcPct val="100000"/>
            </a:lnSpc>
            <a:spcBef>
              <a:spcPct val="0"/>
            </a:spcBef>
            <a:spcAft>
              <a:spcPct val="35000"/>
            </a:spcAft>
          </a:pPr>
          <a:r>
            <a:rPr lang="en-MY" sz="2000" b="1" dirty="0">
              <a:latin typeface="Century Gothic" panose="020B0502020202020204" pitchFamily="34" charset="0"/>
            </a:rPr>
            <a:t>Acquisition / Learning Hypothesis</a:t>
          </a:r>
          <a:r>
            <a:rPr lang="en-MY" sz="2000" b="1" dirty="0">
              <a:latin typeface="Century Gothic" panose="020B0502020202020204" pitchFamily="34" charset="0"/>
            </a:rPr>
            <a:t/>
          </a:r>
          <a:endParaRPr lang="en-MY" sz="2000" b="1" dirty="0">
            <a:latin typeface="Century Gothic" panose="020B0502020202020204" pitchFamily="34" charset="0"/>
          </a:endParaRPr>
        </a:p>
        <a:p>
          <a:pPr>
            <a:lnSpc>
              <a:spcPct val="100000"/>
            </a:lnSpc>
            <a:spcBef>
              <a:spcPct val="0"/>
            </a:spcBef>
            <a:spcAft>
              <a:spcPct val="35000"/>
            </a:spcAft>
          </a:pPr>
          <a:r>
            <a:rPr lang="en-MY" sz="2000" b="1" dirty="0">
              <a:latin typeface="Century Gothic" panose="020B0502020202020204" pitchFamily="34" charset="0"/>
            </a:rPr>
            <a:t>Input Hypothesis</a:t>
          </a:r>
          <a:endParaRPr lang="en-MY" sz="2000" b="1" dirty="0">
            <a:latin typeface="Century Gothic" panose="020B0502020202020204" pitchFamily="34" charset="0"/>
          </a:endParaRPr>
        </a:p>
        <a:p>
          <a:pPr>
            <a:lnSpc>
              <a:spcPct val="100000"/>
            </a:lnSpc>
            <a:spcBef>
              <a:spcPct val="0"/>
            </a:spcBef>
            <a:spcAft>
              <a:spcPct val="35000"/>
            </a:spcAft>
          </a:pPr>
          <a:r>
            <a:rPr lang="en-MY" sz="2000" b="1" dirty="0">
              <a:latin typeface="Century Gothic" panose="020B0502020202020204" pitchFamily="34" charset="0"/>
            </a:rPr>
            <a:t>Monitor Hypothesis</a:t>
          </a:r>
          <a:r>
            <a:rPr lang="en-MY" sz="2000" b="1" dirty="0">
              <a:latin typeface="Century Gothic" panose="020B0502020202020204" pitchFamily="34" charset="0"/>
            </a:rPr>
            <a:t/>
          </a:r>
          <a:endParaRPr lang="en-MY" sz="2000" b="1" dirty="0">
            <a:latin typeface="Century Gothic" panose="020B0502020202020204" pitchFamily="34" charset="0"/>
          </a:endParaRPr>
        </a:p>
      </dgm:t>
    </dgm:pt>
    <dgm:pt modelId="{25DA26B4-88E8-47F4-880B-FDBAA3DDB3EF}" cxnId="{52A3C8D8-6012-4969-8713-3E1BB0FFA039}" type="parTrans">
      <dgm:prSet/>
      <dgm:spPr/>
      <dgm:t>
        <a:bodyPr/>
        <a:lstStyle/>
        <a:p>
          <a:endParaRPr lang="en-MY" b="1">
            <a:latin typeface="Century Gothic" panose="020B0502020202020204" pitchFamily="34" charset="0"/>
          </a:endParaRPr>
        </a:p>
      </dgm:t>
    </dgm:pt>
    <dgm:pt modelId="{BA076B8F-3C05-4773-A04F-93A3EE674C93}" cxnId="{52A3C8D8-6012-4969-8713-3E1BB0FFA039}" type="sibTrans">
      <dgm:prSet/>
      <dgm:spPr/>
      <dgm:t>
        <a:bodyPr/>
        <a:lstStyle/>
        <a:p>
          <a:endParaRPr lang="en-MY" b="1">
            <a:latin typeface="Century Gothic" panose="020B0502020202020204" pitchFamily="34" charset="0"/>
          </a:endParaRPr>
        </a:p>
      </dgm:t>
    </dgm:pt>
    <dgm:pt modelId="{8AD646CC-7CCC-4C0B-9386-974C21CD5020}" type="pres">
      <dgm:prSet presAssocID="{82F5D7BD-8220-43E6-BD25-0C5466C51345}" presName="list" presStyleCnt="0">
        <dgm:presLayoutVars>
          <dgm:dir/>
          <dgm:animLvl val="lvl"/>
        </dgm:presLayoutVars>
      </dgm:prSet>
      <dgm:spPr/>
      <dgm:t>
        <a:bodyPr/>
        <a:lstStyle/>
        <a:p>
          <a:endParaRPr lang="en-US"/>
        </a:p>
      </dgm:t>
    </dgm:pt>
    <dgm:pt modelId="{17D6F71A-03C7-4B24-AA40-898F8291F743}" type="pres">
      <dgm:prSet presAssocID="{CAF257AF-7CE6-4292-8814-66EE7682A840}" presName="posSpace" presStyleCnt="0"/>
      <dgm:spPr/>
    </dgm:pt>
    <dgm:pt modelId="{9261734E-2537-4961-8B6F-93F84A8CD541}" type="pres">
      <dgm:prSet presAssocID="{CAF257AF-7CE6-4292-8814-66EE7682A840}" presName="vertFlow" presStyleCnt="0"/>
      <dgm:spPr/>
    </dgm:pt>
    <dgm:pt modelId="{D4F4E4C9-A6E6-4FE3-A133-32EA7298D5AC}" type="pres">
      <dgm:prSet presAssocID="{CAF257AF-7CE6-4292-8814-66EE7682A840}" presName="topSpace" presStyleCnt="0"/>
      <dgm:spPr/>
    </dgm:pt>
    <dgm:pt modelId="{737EB307-A0A8-4298-AA77-E64B324AD36B}" type="pres">
      <dgm:prSet presAssocID="{CAF257AF-7CE6-4292-8814-66EE7682A840}" presName="firstComp" presStyleCnt="0"/>
      <dgm:spPr/>
    </dgm:pt>
    <dgm:pt modelId="{5968B56D-17BE-4F5E-9EDA-AC97DB646838}" type="pres">
      <dgm:prSet presAssocID="{CAF257AF-7CE6-4292-8814-66EE7682A840}" presName="firstChild" presStyleLbl="bgAccFollowNode1" presStyleIdx="0" presStyleCnt="1"/>
      <dgm:spPr/>
      <dgm:t>
        <a:bodyPr/>
        <a:lstStyle/>
        <a:p>
          <a:endParaRPr lang="en-US"/>
        </a:p>
      </dgm:t>
    </dgm:pt>
    <dgm:pt modelId="{3BEF92E4-AA97-4D67-A45D-DA7A9B8E6EF8}" type="pres">
      <dgm:prSet presAssocID="{CAF257AF-7CE6-4292-8814-66EE7682A840}" presName="firstChildTx" presStyleCnt="0">
        <dgm:presLayoutVars>
          <dgm:bulletEnabled val="1"/>
        </dgm:presLayoutVars>
      </dgm:prSet>
      <dgm:spPr/>
      <dgm:t>
        <a:bodyPr/>
        <a:lstStyle/>
        <a:p>
          <a:endParaRPr lang="en-US"/>
        </a:p>
      </dgm:t>
    </dgm:pt>
    <dgm:pt modelId="{D643D5DF-56CD-4A92-A2FD-80850F95DFD6}" type="pres">
      <dgm:prSet presAssocID="{CAF257AF-7CE6-4292-8814-66EE7682A840}" presName="negSpace" presStyleCnt="0"/>
      <dgm:spPr/>
    </dgm:pt>
    <dgm:pt modelId="{1241AD05-BF38-44B6-8D34-C6FCC62119C6}" type="pres">
      <dgm:prSet presAssocID="{CAF257AF-7CE6-4292-8814-66EE7682A840}" presName="circle" presStyleLbl="node1" presStyleIdx="0" presStyleCnt="1"/>
      <dgm:spPr/>
      <dgm:t>
        <a:bodyPr/>
        <a:lstStyle/>
        <a:p>
          <a:endParaRPr lang="en-US"/>
        </a:p>
      </dgm:t>
    </dgm:pt>
  </dgm:ptLst>
  <dgm:cxnLst>
    <dgm:cxn modelId="{D4042970-CFD7-4940-9CC5-D593674306CE}" srcId="{82F5D7BD-8220-43E6-BD25-0C5466C51345}" destId="{CAF257AF-7CE6-4292-8814-66EE7682A840}" srcOrd="0" destOrd="0" parTransId="{DF917774-AC5D-4ACE-BD97-1E17D063E131}" sibTransId="{45186A50-C58B-4282-AAEF-6A1FE9F4ACA0}"/>
    <dgm:cxn modelId="{52A3C8D8-6012-4969-8713-3E1BB0FFA039}" srcId="{CAF257AF-7CE6-4292-8814-66EE7682A840}" destId="{0731D27C-6DC9-44C2-B7B3-AC009DFA61B5}" srcOrd="0" destOrd="0" parTransId="{25DA26B4-88E8-47F4-880B-FDBAA3DDB3EF}" sibTransId="{BA076B8F-3C05-4773-A04F-93A3EE674C93}"/>
    <dgm:cxn modelId="{953B29B3-0699-4FD3-B730-BF10E0251135}" type="presOf" srcId="{82F5D7BD-8220-43E6-BD25-0C5466C51345}" destId="{8AD646CC-7CCC-4C0B-9386-974C21CD5020}" srcOrd="0" destOrd="0" presId="urn:microsoft.com/office/officeart/2005/8/layout/hList9"/>
    <dgm:cxn modelId="{EFE53906-C787-41B7-8650-7B88ECEA27EA}" type="presParOf" srcId="{8AD646CC-7CCC-4C0B-9386-974C21CD5020}" destId="{17D6F71A-03C7-4B24-AA40-898F8291F743}" srcOrd="0" destOrd="0" presId="urn:microsoft.com/office/officeart/2005/8/layout/hList9"/>
    <dgm:cxn modelId="{327370DC-8A01-4152-A7D9-BFB78729C12D}" type="presParOf" srcId="{8AD646CC-7CCC-4C0B-9386-974C21CD5020}" destId="{9261734E-2537-4961-8B6F-93F84A8CD541}" srcOrd="1" destOrd="0" presId="urn:microsoft.com/office/officeart/2005/8/layout/hList9"/>
    <dgm:cxn modelId="{66A61AB4-3B92-49B7-B429-AFE566BCF641}" type="presParOf" srcId="{9261734E-2537-4961-8B6F-93F84A8CD541}" destId="{D4F4E4C9-A6E6-4FE3-A133-32EA7298D5AC}" srcOrd="0" destOrd="1" presId="urn:microsoft.com/office/officeart/2005/8/layout/hList9"/>
    <dgm:cxn modelId="{D99B0C89-294E-4507-BA17-A3E9B44F926B}" type="presParOf" srcId="{9261734E-2537-4961-8B6F-93F84A8CD541}" destId="{737EB307-A0A8-4298-AA77-E64B324AD36B}" srcOrd="1" destOrd="1" presId="urn:microsoft.com/office/officeart/2005/8/layout/hList9"/>
    <dgm:cxn modelId="{0ACD6186-C384-49DF-AF2D-BABC63695FF3}" type="presParOf" srcId="{737EB307-A0A8-4298-AA77-E64B324AD36B}" destId="{5968B56D-17BE-4F5E-9EDA-AC97DB646838}" srcOrd="0" destOrd="1" presId="urn:microsoft.com/office/officeart/2005/8/layout/hList9"/>
    <dgm:cxn modelId="{6EF76701-1667-4741-8E51-69CAE43B161A}" type="presOf" srcId="{0731D27C-6DC9-44C2-B7B3-AC009DFA61B5}" destId="{5968B56D-17BE-4F5E-9EDA-AC97DB646838}" srcOrd="0" destOrd="0" presId="urn:microsoft.com/office/officeart/2005/8/layout/hList9"/>
    <dgm:cxn modelId="{6482A801-84D4-407C-B8CE-3836EEA57853}" type="presParOf" srcId="{737EB307-A0A8-4298-AA77-E64B324AD36B}" destId="{3BEF92E4-AA97-4D67-A45D-DA7A9B8E6EF8}" srcOrd="1" destOrd="1" presId="urn:microsoft.com/office/officeart/2005/8/layout/hList9"/>
    <dgm:cxn modelId="{9AE0B1AF-D28F-486C-84B1-493F0F68D39C}" type="presOf" srcId="{0731D27C-6DC9-44C2-B7B3-AC009DFA61B5}" destId="{3BEF92E4-AA97-4D67-A45D-DA7A9B8E6EF8}" srcOrd="1" destOrd="0" presId="urn:microsoft.com/office/officeart/2005/8/layout/hList9"/>
    <dgm:cxn modelId="{44F6230C-6F87-465E-83EC-9357F5130D58}" type="presParOf" srcId="{8AD646CC-7CCC-4C0B-9386-974C21CD5020}" destId="{D643D5DF-56CD-4A92-A2FD-80850F95DFD6}" srcOrd="2" destOrd="0" presId="urn:microsoft.com/office/officeart/2005/8/layout/hList9"/>
    <dgm:cxn modelId="{6F7AA277-3336-4EEB-A2DF-F5491F07C1A2}" type="presParOf" srcId="{8AD646CC-7CCC-4C0B-9386-974C21CD5020}" destId="{1241AD05-BF38-44B6-8D34-C6FCC62119C6}" srcOrd="3" destOrd="0" presId="urn:microsoft.com/office/officeart/2005/8/layout/hList9"/>
    <dgm:cxn modelId="{BE3DECC2-E0F5-40C8-9121-E7F829445909}" type="presOf" srcId="{CAF257AF-7CE6-4292-8814-66EE7682A840}" destId="{1241AD05-BF38-44B6-8D34-C6FCC62119C6}" srcOrd="0" destOrd="0" presId="urn:microsoft.com/office/officeart/2005/8/layout/hList9"/>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2BD1693-EE29-4183-8803-2C048086850C}" type="doc">
      <dgm:prSet loTypeId="lis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gn="just">
            <a:lnSpc>
              <a:spcPct val="100000"/>
            </a:lnSpc>
            <a:spcBef>
              <a:spcPct val="0"/>
            </a:spcBef>
            <a:spcAft>
              <a:spcPct val="35000"/>
            </a:spcAft>
          </a:pPr>
          <a:r>
            <a:rPr lang="en-MY" altLang="en-US" sz="2400">
              <a:solidFill>
                <a:schemeClr val="tx1"/>
              </a:solidFill>
              <a:latin typeface="Arial" panose="020B0604020202020204" pitchFamily="34" charset="0"/>
              <a:cs typeface="Arial" panose="020B0604020202020204" pitchFamily="34" charset="0"/>
              <a:sym typeface="+mn-ea"/>
            </a:rPr>
            <a:t>According to Krashen (2009), second language acquisition is similar to first language acquisition in that it involves language learning unintentionally. Krashen's Monitor theory combines five ideas. The first hypothesis is the "Affective Filter Hypothesis", the second is the “Natural Order Hypothesis”, the third is the "Acquisition/Learning Hypothesis", the fourth is the “Input Hypothesis” and the fifth is the "Monitor Hypothesis".</a:t>
          </a:r>
          <a:endParaRPr lang="en-MY" altLang="en-US" sz="2400">
            <a:solidFill>
              <a:schemeClr val="tx1"/>
            </a:solidFill>
            <a:latin typeface="Arial" panose="020B0604020202020204" pitchFamily="34" charset="0"/>
            <a:cs typeface="Arial" panose="020B0604020202020204" pitchFamily="34" charset="0"/>
            <a:sym typeface="+mn-ea"/>
          </a:endParaRPr>
        </a:p>
        <a:p>
          <a:pPr algn="just">
            <a:lnSpc>
              <a:spcPct val="100000"/>
            </a:lnSpc>
            <a:spcBef>
              <a:spcPct val="0"/>
            </a:spcBef>
            <a:spcAft>
              <a:spcPct val="35000"/>
            </a:spcAft>
          </a:pPr>
          <a:r>
            <a:rPr lang="en-MY" sz="2400" b="1" dirty="0">
              <a:solidFill>
                <a:schemeClr val="dk1"/>
              </a:solidFill>
              <a:latin typeface="Century Gothic" panose="020B0502020202020204" pitchFamily="34" charset="0"/>
            </a:rPr>
            <a:t>The "Acquisition / Learning Hypothesis," "Monitor Hypothesis," and "Affective Filter Hypothesis" are three ideas that are closely related to this study. </a:t>
          </a:r>
          <a:r>
            <a:rPr lang="en-MY" sz="2400" b="1" dirty="0">
              <a:solidFill>
                <a:schemeClr val="dk1"/>
              </a:solidFill>
              <a:latin typeface="Century Gothic" panose="020B0502020202020204" pitchFamily="34" charset="0"/>
            </a:rPr>
            <a:t/>
          </a:r>
          <a:endParaRPr lang="en-MY" sz="2400" b="1" dirty="0">
            <a:solidFill>
              <a:schemeClr val="dk1"/>
            </a:solidFill>
            <a:latin typeface="Century Gothic" panose="020B0502020202020204" pitchFamily="34" charset="0"/>
          </a:endParaRPr>
        </a:p>
        <a:p>
          <a:pPr algn="just">
            <a:lnSpc>
              <a:spcPct val="100000"/>
            </a:lnSpc>
            <a:spcBef>
              <a:spcPct val="0"/>
            </a:spcBef>
            <a:spcAft>
              <a:spcPct val="35000"/>
            </a:spcAft>
          </a:pPr>
          <a:r>
            <a:rPr lang="en-MY" altLang="en-US" sz="2400">
              <a:solidFill>
                <a:schemeClr val="tx1"/>
              </a:solidFill>
              <a:latin typeface="Arial" panose="020B0604020202020204" pitchFamily="34" charset="0"/>
              <a:cs typeface="Arial" panose="020B0604020202020204" pitchFamily="34" charset="0"/>
              <a:sym typeface="+mn-ea"/>
            </a:rPr>
            <a:t/>
          </a:r>
          <a:endParaRPr lang="en-MY" altLang="en-US" sz="2400">
            <a:solidFill>
              <a:schemeClr val="tx1"/>
            </a:solidFill>
            <a:latin typeface="Arial" panose="020B0604020202020204" pitchFamily="34" charset="0"/>
            <a:cs typeface="Arial" panose="020B0604020202020204" pitchFamily="34" charset="0"/>
            <a:sym typeface="+mn-ea"/>
          </a:endParaRPr>
        </a:p>
        <a:p>
          <a:pPr algn="just">
            <a:lnSpc>
              <a:spcPct val="100000"/>
            </a:lnSpc>
            <a:spcBef>
              <a:spcPct val="0"/>
            </a:spcBef>
            <a:spcAft>
              <a:spcPct val="35000"/>
            </a:spcAft>
          </a:pPr>
          <a:r>
            <a:rPr lang="en-MY" altLang="en-US" sz="2400" b="1" dirty="0">
              <a:solidFill>
                <a:schemeClr val="tx1"/>
              </a:solidFill>
              <a:latin typeface="Arial" panose="020B0604020202020204" pitchFamily="34" charset="0"/>
              <a:cs typeface="Arial" panose="020B0604020202020204" pitchFamily="34" charset="0"/>
              <a:sym typeface="+mn-ea"/>
            </a:rPr>
            <a:t/>
          </a:r>
          <a:endParaRPr lang="en-MY" altLang="en-US" sz="2400" b="1" dirty="0">
            <a:solidFill>
              <a:schemeClr val="tx1"/>
            </a:solidFill>
            <a:latin typeface="Arial" panose="020B0604020202020204" pitchFamily="34" charset="0"/>
            <a:cs typeface="Arial" panose="020B0604020202020204" pitchFamily="34" charset="0"/>
            <a:sym typeface="+mn-ea"/>
          </a:endParaRPr>
        </a:p>
        <a:p>
          <a:pPr algn="just">
            <a:lnSpc>
              <a:spcPct val="100000"/>
            </a:lnSpc>
            <a:spcBef>
              <a:spcPct val="0"/>
            </a:spcBef>
            <a:spcAft>
              <a:spcPct val="35000"/>
            </a:spcAft>
          </a:pPr>
          <a:r>
            <a:rPr lang="en-MY" altLang="en-US" sz="2400" b="1" dirty="0">
              <a:solidFill>
                <a:schemeClr val="tx1"/>
              </a:solidFill>
              <a:latin typeface="Arial" panose="020B0604020202020204" pitchFamily="34" charset="0"/>
              <a:cs typeface="Arial" panose="020B0604020202020204" pitchFamily="34" charset="0"/>
              <a:sym typeface="+mn-ea"/>
            </a:rPr>
            <a:t/>
          </a:r>
          <a:endParaRPr lang="en-MY" altLang="en-US" sz="2400" b="1" dirty="0">
            <a:solidFill>
              <a:schemeClr val="tx1"/>
            </a:solidFill>
            <a:latin typeface="Arial" panose="020B0604020202020204" pitchFamily="34" charset="0"/>
            <a:cs typeface="Arial" panose="020B0604020202020204" pitchFamily="34" charset="0"/>
            <a:sym typeface="+mn-ea"/>
          </a:endParaRPr>
        </a:p>
      </dgm:t>
    </dgm:pt>
    <dgm:pt modelId="{5DB93B9E-E497-4DA1-812B-A3282863B3E8}" cxnId="{477C6DD2-B3B7-4A33-8992-FBC7410A9D24}" type="parTrans">
      <dgm:prSet/>
      <dgm:spPr/>
      <dgm:t>
        <a:bodyPr/>
        <a:lstStyle/>
        <a:p>
          <a:endParaRPr lang="en-MY"/>
        </a:p>
      </dgm:t>
    </dgm:pt>
    <dgm:pt modelId="{70B6E7C0-D1FE-41DE-8BCA-748248A44D03}" cxnId="{477C6DD2-B3B7-4A33-8992-FBC7410A9D24}"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459708" custScaleY="327632">
        <dgm:presLayoutVars>
          <dgm:bulletEnabled val="1"/>
        </dgm:presLayoutVars>
      </dgm:prSet>
      <dgm:spPr/>
      <dgm:t>
        <a:bodyPr/>
        <a:lstStyle/>
        <a:p>
          <a:endParaRPr lang="en-US"/>
        </a:p>
      </dgm:t>
    </dgm:pt>
  </dgm:ptLst>
  <dgm:cxnLst>
    <dgm:cxn modelId="{477C6DD2-B3B7-4A33-8992-FBC7410A9D24}" srcId="{32BD1693-EE29-4183-8803-2C048086850C}" destId="{AF044866-74D5-4CFE-8441-E8599FF7DE69}" srcOrd="0" destOrd="0" parTransId="{5DB93B9E-E497-4DA1-812B-A3282863B3E8}" sibTransId="{70B6E7C0-D1FE-41DE-8BCA-748248A44D03}"/>
    <dgm:cxn modelId="{29069172-2428-42AF-BB81-76436E012D07}" type="presOf" srcId="{32BD1693-EE29-4183-8803-2C048086850C}" destId="{37EC73F8-F12F-4DED-84F4-A297F0477A91}" srcOrd="0" destOrd="0" presId="urn:microsoft.com/office/officeart/2005/8/layout/default"/>
    <dgm:cxn modelId="{A986AE60-84EE-45A5-906D-811DF146076D}" type="presParOf" srcId="{37EC73F8-F12F-4DED-84F4-A297F0477A91}" destId="{E64F5B00-5D56-4CC7-95D5-762A8B596C99}" srcOrd="0" destOrd="0" presId="urn:microsoft.com/office/officeart/2005/8/layout/default"/>
    <dgm:cxn modelId="{EAD31467-4050-425C-BA6A-4160AAF6C41F}"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E9BFDF3-50EA-4865-B6D1-A6EF0BB7F028}" type="doc">
      <dgm:prSet loTypeId="urn:microsoft.com/office/officeart/2005/8/layout/hierarchy2#1" loCatId="hierarchy" qsTypeId="urn:microsoft.com/office/officeart/2005/8/quickstyle/simple2" qsCatId="simple" csTypeId="urn:microsoft.com/office/officeart/2005/8/colors/accent0_1#1" csCatId="mainScheme" phldr="1"/>
      <dgm:spPr/>
      <dgm:t>
        <a:bodyPr/>
        <a:lstStyle/>
        <a:p>
          <a:endParaRPr lang="en-MY"/>
        </a:p>
      </dgm:t>
    </dgm:pt>
    <dgm:pt modelId="{F2CE3E27-A579-4FB5-AFCC-0F01156B3904}">
      <dgm:prSet phldrT="[Text]"/>
      <dgm:spPr/>
      <dgm:t>
        <a:bodyPr/>
        <a:lstStyle/>
        <a:p>
          <a:r>
            <a:rPr lang="en-MY"/>
            <a:t>Krashen's Monitor Theory</a:t>
          </a:r>
        </a:p>
      </dgm:t>
    </dgm:pt>
    <dgm:pt modelId="{1A0D9CAB-AF01-4079-A974-3D79DDAF3FE1}" cxnId="{6E3E5CBC-BB95-4367-8F60-A3362E2F8D98}" type="parTrans">
      <dgm:prSet/>
      <dgm:spPr/>
      <dgm:t>
        <a:bodyPr/>
        <a:lstStyle/>
        <a:p>
          <a:endParaRPr lang="en-MY"/>
        </a:p>
      </dgm:t>
    </dgm:pt>
    <dgm:pt modelId="{65EE3D37-E907-49FB-987C-6CAC54C8E346}" cxnId="{6E3E5CBC-BB95-4367-8F60-A3362E2F8D98}" type="sibTrans">
      <dgm:prSet/>
      <dgm:spPr/>
      <dgm:t>
        <a:bodyPr/>
        <a:lstStyle/>
        <a:p>
          <a:endParaRPr lang="en-MY"/>
        </a:p>
      </dgm:t>
    </dgm:pt>
    <dgm:pt modelId="{BA51D9FA-DF08-49CF-ADCB-0A740F336CA9}">
      <dgm:prSet phldrT="[Text]"/>
      <dgm:spPr/>
      <dgm:t>
        <a:bodyPr/>
        <a:lstStyle/>
        <a:p>
          <a:r>
            <a:rPr lang="en-MY" i="1"/>
            <a:t>Affective Filter Hypothesis</a:t>
          </a:r>
          <a:endParaRPr lang="en-MY"/>
        </a:p>
      </dgm:t>
    </dgm:pt>
    <dgm:pt modelId="{D01B32DA-70C9-4C4A-970E-70DC9D56F740}" cxnId="{64D80611-6CBF-408C-8608-7DF769A978BF}" type="parTrans">
      <dgm:prSet/>
      <dgm:spPr/>
      <dgm:t>
        <a:bodyPr/>
        <a:lstStyle/>
        <a:p>
          <a:endParaRPr lang="en-MY"/>
        </a:p>
      </dgm:t>
    </dgm:pt>
    <dgm:pt modelId="{89661938-5044-4F07-BB7C-FDBF284AE2D7}" cxnId="{64D80611-6CBF-408C-8608-7DF769A978BF}" type="sibTrans">
      <dgm:prSet/>
      <dgm:spPr/>
      <dgm:t>
        <a:bodyPr/>
        <a:lstStyle/>
        <a:p>
          <a:endParaRPr lang="en-MY"/>
        </a:p>
      </dgm:t>
    </dgm:pt>
    <dgm:pt modelId="{51CF1D7F-42BC-48E2-B3F7-E607279FD1B1}">
      <dgm:prSet phldrT="[Text]"/>
      <dgm:spPr/>
      <dgm:t>
        <a:bodyPr/>
        <a:lstStyle/>
        <a:p>
          <a:r>
            <a:rPr lang="en-MY"/>
            <a:t>High Anxiety</a:t>
          </a:r>
        </a:p>
      </dgm:t>
    </dgm:pt>
    <dgm:pt modelId="{AB3890CD-628E-4149-AB5A-AC68104009A7}" cxnId="{A2BFEE1C-42B4-4F13-AEC0-4944344D64FB}" type="parTrans">
      <dgm:prSet/>
      <dgm:spPr/>
      <dgm:t>
        <a:bodyPr/>
        <a:lstStyle/>
        <a:p>
          <a:endParaRPr lang="en-MY"/>
        </a:p>
      </dgm:t>
    </dgm:pt>
    <dgm:pt modelId="{76864A10-1341-45C3-9439-FAE4C0995C36}" cxnId="{A2BFEE1C-42B4-4F13-AEC0-4944344D64FB}" type="sibTrans">
      <dgm:prSet/>
      <dgm:spPr/>
      <dgm:t>
        <a:bodyPr/>
        <a:lstStyle/>
        <a:p>
          <a:endParaRPr lang="en-MY"/>
        </a:p>
      </dgm:t>
    </dgm:pt>
    <dgm:pt modelId="{624A6F98-B760-486D-B975-805D70300B4E}">
      <dgm:prSet/>
      <dgm:spPr/>
      <dgm:t>
        <a:bodyPr/>
        <a:lstStyle/>
        <a:p>
          <a:r>
            <a:rPr lang="en-MY"/>
            <a:t>Low Self-Confidence &amp; Motivation </a:t>
          </a:r>
        </a:p>
        <a:p>
          <a:r>
            <a:rPr lang="en-MY"/>
            <a:t>Negative Psychological Changes</a:t>
          </a:r>
        </a:p>
      </dgm:t>
    </dgm:pt>
    <dgm:pt modelId="{BD133D0F-96C1-416F-B9D9-9AA713690654}" cxnId="{79FCCBB8-64AB-41CD-83C3-7EC8974B45A1}" type="parTrans">
      <dgm:prSet/>
      <dgm:spPr/>
      <dgm:t>
        <a:bodyPr/>
        <a:lstStyle/>
        <a:p>
          <a:endParaRPr lang="en-MY"/>
        </a:p>
      </dgm:t>
    </dgm:pt>
    <dgm:pt modelId="{7E3D53CC-9570-4990-B7C1-20307D9D630D}" cxnId="{79FCCBB8-64AB-41CD-83C3-7EC8974B45A1}" type="sibTrans">
      <dgm:prSet/>
      <dgm:spPr/>
      <dgm:t>
        <a:bodyPr/>
        <a:lstStyle/>
        <a:p>
          <a:endParaRPr lang="en-MY"/>
        </a:p>
      </dgm:t>
    </dgm:pt>
    <dgm:pt modelId="{76BF042A-B347-4566-AEF4-18972029472E}">
      <dgm:prSet/>
      <dgm:spPr/>
      <dgm:t>
        <a:bodyPr/>
        <a:lstStyle/>
        <a:p>
          <a:r>
            <a:rPr lang="en-MY"/>
            <a:t>Speech Ability Does Not Improve</a:t>
          </a:r>
        </a:p>
      </dgm:t>
    </dgm:pt>
    <dgm:pt modelId="{16D26E76-49F6-4CCB-B6C2-302713DB9FD5}" cxnId="{3D145D3E-3F35-40CC-8EEC-EBE815861204}" type="parTrans">
      <dgm:prSet/>
      <dgm:spPr/>
      <dgm:t>
        <a:bodyPr/>
        <a:lstStyle/>
        <a:p>
          <a:endParaRPr lang="en-MY"/>
        </a:p>
      </dgm:t>
    </dgm:pt>
    <dgm:pt modelId="{97EEEF67-05E4-47E5-B1DF-C0CAFC90A25E}" cxnId="{3D145D3E-3F35-40CC-8EEC-EBE815861204}" type="sibTrans">
      <dgm:prSet/>
      <dgm:spPr/>
      <dgm:t>
        <a:bodyPr/>
        <a:lstStyle/>
        <a:p>
          <a:endParaRPr lang="en-MY"/>
        </a:p>
      </dgm:t>
    </dgm:pt>
    <dgm:pt modelId="{9BCBE0B8-ED53-4B54-B74E-941F2921E914}">
      <dgm:prSet phldrT="[Text]"/>
      <dgm:spPr/>
      <dgm:t>
        <a:bodyPr/>
        <a:lstStyle/>
        <a:p>
          <a:r>
            <a:rPr lang="en-MY"/>
            <a:t>Low Anxiety</a:t>
          </a:r>
        </a:p>
      </dgm:t>
    </dgm:pt>
    <dgm:pt modelId="{9A68A3FE-A9B6-466B-A52B-99B4F5A59283}" cxnId="{98BE1BAF-B6E2-45A1-AF64-AF995A642B79}" type="parTrans">
      <dgm:prSet/>
      <dgm:spPr/>
      <dgm:t>
        <a:bodyPr/>
        <a:lstStyle/>
        <a:p>
          <a:endParaRPr lang="en-MY"/>
        </a:p>
      </dgm:t>
    </dgm:pt>
    <dgm:pt modelId="{00F8C680-4838-4E63-9E9A-154EF4DA4419}" cxnId="{98BE1BAF-B6E2-45A1-AF64-AF995A642B79}" type="sibTrans">
      <dgm:prSet/>
      <dgm:spPr/>
      <dgm:t>
        <a:bodyPr/>
        <a:lstStyle/>
        <a:p>
          <a:endParaRPr lang="en-MY"/>
        </a:p>
      </dgm:t>
    </dgm:pt>
    <dgm:pt modelId="{58F0F9DC-06EB-4266-A968-FF241C141A30}">
      <dgm:prSet/>
      <dgm:spPr/>
      <dgm:t>
        <a:bodyPr/>
        <a:lstStyle/>
        <a:p>
          <a:r>
            <a:rPr lang="en-MY"/>
            <a:t>High Self-Confidence &amp; Motivation</a:t>
          </a:r>
        </a:p>
        <a:p>
          <a:r>
            <a:rPr lang="en-MY"/>
            <a:t>Positive Psychological Changes</a:t>
          </a:r>
        </a:p>
      </dgm:t>
    </dgm:pt>
    <dgm:pt modelId="{5C88F2C3-EFCB-40D0-8370-68300290E6A7}" cxnId="{A82C4AF7-E674-41A3-B0E4-78CC7C294965}" type="parTrans">
      <dgm:prSet/>
      <dgm:spPr/>
      <dgm:t>
        <a:bodyPr/>
        <a:lstStyle/>
        <a:p>
          <a:endParaRPr lang="en-MY"/>
        </a:p>
      </dgm:t>
    </dgm:pt>
    <dgm:pt modelId="{5BC68EE5-A438-4FC9-8D40-7A54210FD5A9}" cxnId="{A82C4AF7-E674-41A3-B0E4-78CC7C294965}" type="sibTrans">
      <dgm:prSet/>
      <dgm:spPr/>
      <dgm:t>
        <a:bodyPr/>
        <a:lstStyle/>
        <a:p>
          <a:endParaRPr lang="en-MY"/>
        </a:p>
      </dgm:t>
    </dgm:pt>
    <dgm:pt modelId="{FE5C4CE7-4043-41F6-9C7E-B4F618FD1177}">
      <dgm:prSet/>
      <dgm:spPr/>
      <dgm:t>
        <a:bodyPr/>
        <a:lstStyle/>
        <a:p>
          <a:r>
            <a:rPr lang="en-MY"/>
            <a:t>Speech Ability Improve</a:t>
          </a:r>
        </a:p>
      </dgm:t>
    </dgm:pt>
    <dgm:pt modelId="{85759C97-40B7-45D9-8997-AAEE4CBB4BAF}" cxnId="{0B11E2A3-67C0-4104-8D0D-8A864B899892}" type="parTrans">
      <dgm:prSet/>
      <dgm:spPr/>
      <dgm:t>
        <a:bodyPr/>
        <a:lstStyle/>
        <a:p>
          <a:endParaRPr lang="en-MY"/>
        </a:p>
      </dgm:t>
    </dgm:pt>
    <dgm:pt modelId="{E4A7DB03-B0EB-4C9C-BF37-B95CAF7E47EA}" cxnId="{0B11E2A3-67C0-4104-8D0D-8A864B899892}" type="sibTrans">
      <dgm:prSet/>
      <dgm:spPr/>
      <dgm:t>
        <a:bodyPr/>
        <a:lstStyle/>
        <a:p>
          <a:endParaRPr lang="en-MY"/>
        </a:p>
      </dgm:t>
    </dgm:pt>
    <dgm:pt modelId="{8B264089-E1BD-409C-B775-BBC4DC793C8B}">
      <dgm:prSet/>
      <dgm:spPr/>
      <dgm:t>
        <a:bodyPr/>
        <a:lstStyle/>
        <a:p>
          <a:r>
            <a:rPr lang="en-MY" i="1"/>
            <a:t>Natural Order Hypothesis</a:t>
          </a:r>
          <a:endParaRPr lang="en-MY"/>
        </a:p>
      </dgm:t>
    </dgm:pt>
    <dgm:pt modelId="{9637DA5D-225F-4DAB-8E7E-9FA15E6D6814}" cxnId="{D79CDE73-1AF2-43B7-AB16-772700A72F51}" type="parTrans">
      <dgm:prSet/>
      <dgm:spPr/>
      <dgm:t>
        <a:bodyPr/>
        <a:lstStyle/>
        <a:p>
          <a:endParaRPr lang="en-MY"/>
        </a:p>
      </dgm:t>
    </dgm:pt>
    <dgm:pt modelId="{26AFB18B-7149-4F6E-8E3B-A6D75D994AB8}" cxnId="{D79CDE73-1AF2-43B7-AB16-772700A72F51}" type="sibTrans">
      <dgm:prSet/>
      <dgm:spPr/>
      <dgm:t>
        <a:bodyPr/>
        <a:lstStyle/>
        <a:p>
          <a:endParaRPr lang="en-MY"/>
        </a:p>
      </dgm:t>
    </dgm:pt>
    <dgm:pt modelId="{D31D6F59-1DE1-4CDD-8AB7-D2DBA706752D}">
      <dgm:prSet/>
      <dgm:spPr/>
      <dgm:t>
        <a:bodyPr/>
        <a:lstStyle/>
        <a:p>
          <a:r>
            <a:rPr lang="en-MY"/>
            <a:t>Language System Regulations</a:t>
          </a:r>
        </a:p>
      </dgm:t>
    </dgm:pt>
    <dgm:pt modelId="{CEB1C734-E151-4F3C-A088-6B6CD442AA74}" cxnId="{258A308D-B94F-40B5-8B94-CF1DC8194D71}" type="parTrans">
      <dgm:prSet/>
      <dgm:spPr/>
      <dgm:t>
        <a:bodyPr/>
        <a:lstStyle/>
        <a:p>
          <a:endParaRPr lang="en-MY"/>
        </a:p>
      </dgm:t>
    </dgm:pt>
    <dgm:pt modelId="{088D019F-60C9-462B-B972-6C92C68C3F72}" cxnId="{258A308D-B94F-40B5-8B94-CF1DC8194D71}" type="sibTrans">
      <dgm:prSet/>
      <dgm:spPr/>
      <dgm:t>
        <a:bodyPr/>
        <a:lstStyle/>
        <a:p>
          <a:endParaRPr lang="en-MY"/>
        </a:p>
      </dgm:t>
    </dgm:pt>
    <dgm:pt modelId="{07CE9322-7ED7-40BE-88D7-A68A33D9552A}">
      <dgm:prSet/>
      <dgm:spPr/>
      <dgm:t>
        <a:bodyPr/>
        <a:lstStyle/>
        <a:p>
          <a:r>
            <a:rPr lang="en-MY"/>
            <a:t>Rearrange Pronunciation / Sentences</a:t>
          </a:r>
        </a:p>
        <a:p>
          <a:r>
            <a:rPr lang="en-MY"/>
            <a:t> Expand Vocabulary</a:t>
          </a:r>
        </a:p>
      </dgm:t>
    </dgm:pt>
    <dgm:pt modelId="{717E6C83-AED1-40FB-B0B2-A7314098A596}" cxnId="{48AAE5DF-3D7E-4D19-B96A-AD109476FAE9}" type="parTrans">
      <dgm:prSet/>
      <dgm:spPr/>
      <dgm:t>
        <a:bodyPr/>
        <a:lstStyle/>
        <a:p>
          <a:endParaRPr lang="en-MY"/>
        </a:p>
      </dgm:t>
    </dgm:pt>
    <dgm:pt modelId="{D47CB12B-0463-43B5-B3A4-06CE28A06B18}" cxnId="{48AAE5DF-3D7E-4D19-B96A-AD109476FAE9}" type="sibTrans">
      <dgm:prSet/>
      <dgm:spPr/>
      <dgm:t>
        <a:bodyPr/>
        <a:lstStyle/>
        <a:p>
          <a:endParaRPr lang="en-MY"/>
        </a:p>
      </dgm:t>
    </dgm:pt>
    <dgm:pt modelId="{FCD4362C-3E8E-42BE-A64C-82F3A4681403}">
      <dgm:prSet/>
      <dgm:spPr/>
      <dgm:t>
        <a:bodyPr/>
        <a:lstStyle/>
        <a:p>
          <a:r>
            <a:rPr lang="en-MY" i="1"/>
            <a:t>Acquisition / Learning Hypothesis</a:t>
          </a:r>
          <a:endParaRPr lang="en-MY"/>
        </a:p>
      </dgm:t>
    </dgm:pt>
    <dgm:pt modelId="{C3845D2B-E20B-4D5A-9563-8A52C0CFFAE9}" cxnId="{33DB9850-D703-4E2A-9D46-E33623E1F84E}" type="parTrans">
      <dgm:prSet/>
      <dgm:spPr/>
      <dgm:t>
        <a:bodyPr/>
        <a:lstStyle/>
        <a:p>
          <a:endParaRPr lang="en-MY"/>
        </a:p>
      </dgm:t>
    </dgm:pt>
    <dgm:pt modelId="{0E5D551A-E416-4D04-91E1-C7BD2111A031}" cxnId="{33DB9850-D703-4E2A-9D46-E33623E1F84E}" type="sibTrans">
      <dgm:prSet/>
      <dgm:spPr/>
      <dgm:t>
        <a:bodyPr/>
        <a:lstStyle/>
        <a:p>
          <a:endParaRPr lang="en-MY"/>
        </a:p>
      </dgm:t>
    </dgm:pt>
    <dgm:pt modelId="{16C348F7-4A14-4F01-961E-CD3D004F1C30}">
      <dgm:prSet/>
      <dgm:spPr/>
      <dgm:t>
        <a:bodyPr/>
        <a:lstStyle/>
        <a:p>
          <a:r>
            <a:rPr lang="en-MY"/>
            <a:t>Language Aquisition </a:t>
          </a:r>
        </a:p>
      </dgm:t>
    </dgm:pt>
    <dgm:pt modelId="{806DD15E-8E63-4FA8-9206-0B24BF67B540}" cxnId="{822ECFC0-4D72-4C0A-AE41-8E6D3C2C1742}" type="parTrans">
      <dgm:prSet/>
      <dgm:spPr/>
      <dgm:t>
        <a:bodyPr/>
        <a:lstStyle/>
        <a:p>
          <a:endParaRPr lang="en-MY"/>
        </a:p>
      </dgm:t>
    </dgm:pt>
    <dgm:pt modelId="{CFF56D55-4AE4-4705-AECC-8EFA79A76B57}" cxnId="{822ECFC0-4D72-4C0A-AE41-8E6D3C2C1742}" type="sibTrans">
      <dgm:prSet/>
      <dgm:spPr/>
      <dgm:t>
        <a:bodyPr/>
        <a:lstStyle/>
        <a:p>
          <a:endParaRPr lang="en-MY"/>
        </a:p>
      </dgm:t>
    </dgm:pt>
    <dgm:pt modelId="{6BD1E702-C518-451D-95EC-7E3FC318F952}">
      <dgm:prSet phldr="0" custT="0"/>
      <dgm:spPr/>
      <dgm:t>
        <a:bodyPr vert="horz" wrap="square"/>
        <a:p>
          <a:pPr>
            <a:lnSpc>
              <a:spcPct val="100000"/>
            </a:lnSpc>
            <a:spcBef>
              <a:spcPct val="0"/>
            </a:spcBef>
            <a:spcAft>
              <a:spcPct val="35000"/>
            </a:spcAft>
          </a:pPr>
          <a:r>
            <a:rPr lang="en-MY"/>
            <a:t>Games / Storytelling/ Singing / Poetry  /Role Play /Acting</a:t>
          </a:r>
          <a:r>
            <a:rPr/>
            <a:t/>
          </a:r>
          <a:endParaRPr/>
        </a:p>
      </dgm:t>
    </dgm:pt>
    <dgm:pt modelId="{7B1B9C97-1B2E-40C5-96AD-0E15F37CFB5E}" cxnId="{2B97218D-C244-41E3-8311-13FD4D462494}" type="parTrans">
      <dgm:prSet/>
      <dgm:spPr/>
      <dgm:t>
        <a:bodyPr/>
        <a:lstStyle/>
        <a:p>
          <a:endParaRPr lang="en-MY"/>
        </a:p>
      </dgm:t>
    </dgm:pt>
    <dgm:pt modelId="{D19DF0D3-B5A7-4515-A963-041192465CFA}" cxnId="{2B97218D-C244-41E3-8311-13FD4D462494}" type="sibTrans">
      <dgm:prSet/>
      <dgm:spPr/>
      <dgm:t>
        <a:bodyPr/>
        <a:lstStyle/>
        <a:p>
          <a:endParaRPr lang="en-MY"/>
        </a:p>
      </dgm:t>
    </dgm:pt>
    <dgm:pt modelId="{F8BE4A11-BFDF-4527-86B8-88AE053900CA}">
      <dgm:prSet/>
      <dgm:spPr/>
      <dgm:t>
        <a:bodyPr/>
        <a:lstStyle/>
        <a:p>
          <a:r>
            <a:rPr lang="en-MY"/>
            <a:t>Speech Ability Improve</a:t>
          </a:r>
        </a:p>
      </dgm:t>
    </dgm:pt>
    <dgm:pt modelId="{9E861298-5E87-486B-A821-B697F79B7673}" cxnId="{5BBB818B-A301-4E0F-9AE9-B735DEB08347}" type="parTrans">
      <dgm:prSet/>
      <dgm:spPr/>
      <dgm:t>
        <a:bodyPr/>
        <a:lstStyle/>
        <a:p>
          <a:endParaRPr lang="en-MY"/>
        </a:p>
      </dgm:t>
    </dgm:pt>
    <dgm:pt modelId="{D125E491-B098-4F15-B9EC-9FCB042CCC6E}" cxnId="{5BBB818B-A301-4E0F-9AE9-B735DEB08347}" type="sibTrans">
      <dgm:prSet/>
      <dgm:spPr/>
      <dgm:t>
        <a:bodyPr/>
        <a:lstStyle/>
        <a:p>
          <a:endParaRPr lang="en-MY"/>
        </a:p>
      </dgm:t>
    </dgm:pt>
    <dgm:pt modelId="{FD6A829E-DAB1-4B92-B8CF-DE4E9241003C}">
      <dgm:prSet/>
      <dgm:spPr/>
      <dgm:t>
        <a:bodyPr/>
        <a:lstStyle/>
        <a:p>
          <a:r>
            <a:rPr lang="en-MY"/>
            <a:t>Language Learning</a:t>
          </a:r>
        </a:p>
      </dgm:t>
    </dgm:pt>
    <dgm:pt modelId="{92347E22-E723-45E7-9457-457AE0017FE5}" cxnId="{63754EDE-7E61-4935-97A9-AA7E5DEDBEC0}" type="parTrans">
      <dgm:prSet/>
      <dgm:spPr/>
      <dgm:t>
        <a:bodyPr/>
        <a:lstStyle/>
        <a:p>
          <a:endParaRPr lang="en-MY"/>
        </a:p>
      </dgm:t>
    </dgm:pt>
    <dgm:pt modelId="{DFF1D042-D45E-48CF-AABA-C2DF7232A86E}" cxnId="{63754EDE-7E61-4935-97A9-AA7E5DEDBEC0}" type="sibTrans">
      <dgm:prSet/>
      <dgm:spPr/>
      <dgm:t>
        <a:bodyPr/>
        <a:lstStyle/>
        <a:p>
          <a:endParaRPr lang="en-MY"/>
        </a:p>
      </dgm:t>
    </dgm:pt>
    <dgm:pt modelId="{65DE37F8-BA2C-4F54-90D3-729FB9CA8630}">
      <dgm:prSet/>
      <dgm:spPr/>
      <dgm:t>
        <a:bodyPr/>
        <a:lstStyle/>
        <a:p>
          <a:r>
            <a:rPr lang="en-MY"/>
            <a:t>Class</a:t>
          </a:r>
        </a:p>
      </dgm:t>
    </dgm:pt>
    <dgm:pt modelId="{9FE9B881-982A-45B2-9C8C-CB02AA128747}" cxnId="{864A1E85-68B3-4011-892E-4F2AE9953672}" type="parTrans">
      <dgm:prSet/>
      <dgm:spPr/>
      <dgm:t>
        <a:bodyPr/>
        <a:lstStyle/>
        <a:p>
          <a:endParaRPr lang="en-MY"/>
        </a:p>
      </dgm:t>
    </dgm:pt>
    <dgm:pt modelId="{29CCF285-471F-4798-B3B3-843AFEB0D5A1}" cxnId="{864A1E85-68B3-4011-892E-4F2AE9953672}" type="sibTrans">
      <dgm:prSet/>
      <dgm:spPr/>
      <dgm:t>
        <a:bodyPr/>
        <a:lstStyle/>
        <a:p>
          <a:endParaRPr lang="en-MY"/>
        </a:p>
      </dgm:t>
    </dgm:pt>
    <dgm:pt modelId="{5B0E2E9B-E47A-411E-82A7-2B495DB0CB6E}">
      <dgm:prSet/>
      <dgm:spPr/>
      <dgm:t>
        <a:bodyPr/>
        <a:lstStyle/>
        <a:p>
          <a:r>
            <a:rPr lang="en-MY"/>
            <a:t>Speech Ability Does Not Improve</a:t>
          </a:r>
        </a:p>
      </dgm:t>
    </dgm:pt>
    <dgm:pt modelId="{660F049B-6AAC-4C7E-BC34-A5CBA16EC133}" cxnId="{F0DE6677-E858-4EEB-9F02-F7A19B906131}" type="parTrans">
      <dgm:prSet/>
      <dgm:spPr/>
      <dgm:t>
        <a:bodyPr/>
        <a:lstStyle/>
        <a:p>
          <a:endParaRPr lang="en-MY"/>
        </a:p>
      </dgm:t>
    </dgm:pt>
    <dgm:pt modelId="{476F18F6-4F11-4702-B2F0-A7576EEB8232}" cxnId="{F0DE6677-E858-4EEB-9F02-F7A19B906131}" type="sibTrans">
      <dgm:prSet/>
      <dgm:spPr/>
      <dgm:t>
        <a:bodyPr/>
        <a:lstStyle/>
        <a:p>
          <a:endParaRPr lang="en-MY"/>
        </a:p>
      </dgm:t>
    </dgm:pt>
    <dgm:pt modelId="{C135F82C-903E-43CC-B5CF-6DD6619BFD30}">
      <dgm:prSet/>
      <dgm:spPr/>
      <dgm:t>
        <a:bodyPr/>
        <a:lstStyle/>
        <a:p>
          <a:r>
            <a:rPr lang="en-MY" i="1"/>
            <a:t>Input Hypothesis</a:t>
          </a:r>
          <a:endParaRPr lang="en-MY"/>
        </a:p>
      </dgm:t>
    </dgm:pt>
    <dgm:pt modelId="{01732DD2-B779-4AE8-871A-38B57C8F8603}" cxnId="{F9D74E45-CF44-4E81-8BA5-94ADDB45BAEF}" type="parTrans">
      <dgm:prSet/>
      <dgm:spPr/>
      <dgm:t>
        <a:bodyPr/>
        <a:lstStyle/>
        <a:p>
          <a:endParaRPr lang="en-MY"/>
        </a:p>
      </dgm:t>
    </dgm:pt>
    <dgm:pt modelId="{2BC98C3B-858C-4A6F-8183-9F1C2BEF4DF8}" cxnId="{F9D74E45-CF44-4E81-8BA5-94ADDB45BAEF}" type="sibTrans">
      <dgm:prSet/>
      <dgm:spPr/>
      <dgm:t>
        <a:bodyPr/>
        <a:lstStyle/>
        <a:p>
          <a:endParaRPr lang="en-MY"/>
        </a:p>
      </dgm:t>
    </dgm:pt>
    <dgm:pt modelId="{A5F2D814-7110-4E09-9730-95B0865A4C5F}">
      <dgm:prSet/>
      <dgm:spPr/>
      <dgm:t>
        <a:bodyPr/>
        <a:lstStyle/>
        <a:p>
          <a:r>
            <a:rPr lang="en-MY"/>
            <a:t>Level of Input  "i + 1"</a:t>
          </a:r>
        </a:p>
      </dgm:t>
    </dgm:pt>
    <dgm:pt modelId="{0FCDCF27-7DAF-44B7-BC6D-E1B7DDA9829D}" cxnId="{79D5EB56-DB93-44A1-9FC0-DCE9E841FC30}" type="parTrans">
      <dgm:prSet/>
      <dgm:spPr/>
      <dgm:t>
        <a:bodyPr/>
        <a:lstStyle/>
        <a:p>
          <a:endParaRPr lang="en-MY"/>
        </a:p>
      </dgm:t>
    </dgm:pt>
    <dgm:pt modelId="{4150CD65-52F1-4D62-8AFC-84E6F342B48A}" cxnId="{79D5EB56-DB93-44A1-9FC0-DCE9E841FC30}" type="sibTrans">
      <dgm:prSet/>
      <dgm:spPr/>
      <dgm:t>
        <a:bodyPr/>
        <a:lstStyle/>
        <a:p>
          <a:endParaRPr lang="en-MY"/>
        </a:p>
      </dgm:t>
    </dgm:pt>
    <dgm:pt modelId="{86C9E2CF-5105-4ED9-8E7E-B959F82588F3}">
      <dgm:prSet/>
      <dgm:spPr/>
      <dgm:t>
        <a:bodyPr/>
        <a:lstStyle/>
        <a:p>
          <a:r>
            <a:rPr lang="en-MY"/>
            <a:t>New / different Input with Schema</a:t>
          </a:r>
        </a:p>
      </dgm:t>
    </dgm:pt>
    <dgm:pt modelId="{69345F56-FD70-4C09-B226-06D0E9D38076}" cxnId="{2B092E92-8D8D-4596-AFD6-8CD8A0540C45}" type="parTrans">
      <dgm:prSet/>
      <dgm:spPr/>
      <dgm:t>
        <a:bodyPr/>
        <a:lstStyle/>
        <a:p>
          <a:endParaRPr lang="en-MY"/>
        </a:p>
      </dgm:t>
    </dgm:pt>
    <dgm:pt modelId="{169281EA-B457-405F-B2EC-B52E44450609}" cxnId="{2B092E92-8D8D-4596-AFD6-8CD8A0540C45}" type="sibTrans">
      <dgm:prSet/>
      <dgm:spPr/>
      <dgm:t>
        <a:bodyPr/>
        <a:lstStyle/>
        <a:p>
          <a:endParaRPr lang="en-MY"/>
        </a:p>
      </dgm:t>
    </dgm:pt>
    <dgm:pt modelId="{7823190F-5D4F-4BA4-996C-2D31209F01D5}">
      <dgm:prSet phldrT="[Text]"/>
      <dgm:spPr/>
      <dgm:t>
        <a:bodyPr/>
        <a:lstStyle/>
        <a:p>
          <a:r>
            <a:rPr lang="en-MY" i="1"/>
            <a:t>Monitor Hypothesis</a:t>
          </a:r>
          <a:endParaRPr lang="en-MY"/>
        </a:p>
      </dgm:t>
    </dgm:pt>
    <dgm:pt modelId="{A9FBCC76-78C3-43C6-A5BB-6A4148AF9D8E}" cxnId="{A1B20AC9-FA61-4EFA-BAD1-B4090FD22B93}" type="parTrans">
      <dgm:prSet/>
      <dgm:spPr/>
      <dgm:t>
        <a:bodyPr/>
        <a:lstStyle/>
        <a:p>
          <a:endParaRPr lang="en-MY"/>
        </a:p>
      </dgm:t>
    </dgm:pt>
    <dgm:pt modelId="{870FAADD-5338-4073-86DC-7A36AC5A6ADE}" cxnId="{A1B20AC9-FA61-4EFA-BAD1-B4090FD22B93}" type="sibTrans">
      <dgm:prSet/>
      <dgm:spPr/>
      <dgm:t>
        <a:bodyPr/>
        <a:lstStyle/>
        <a:p>
          <a:endParaRPr lang="en-MY"/>
        </a:p>
      </dgm:t>
    </dgm:pt>
    <dgm:pt modelId="{6EA25BE9-A339-47E6-A6A4-8B4B3634BC32}">
      <dgm:prSet phldrT="[Text]"/>
      <dgm:spPr/>
      <dgm:t>
        <a:bodyPr/>
        <a:lstStyle/>
        <a:p>
          <a:r>
            <a:rPr lang="en-MY"/>
            <a:t>High Speech Monitor</a:t>
          </a:r>
        </a:p>
      </dgm:t>
    </dgm:pt>
    <dgm:pt modelId="{0E234723-255C-4337-B6E6-C5A8400DB38B}" cxnId="{49599365-BF04-4612-9D58-A8CB8998D2E0}" type="parTrans">
      <dgm:prSet/>
      <dgm:spPr/>
      <dgm:t>
        <a:bodyPr/>
        <a:lstStyle/>
        <a:p>
          <a:endParaRPr lang="en-MY"/>
        </a:p>
      </dgm:t>
    </dgm:pt>
    <dgm:pt modelId="{EB3F7928-867C-468D-BEA3-03D867C7B4CB}" cxnId="{49599365-BF04-4612-9D58-A8CB8998D2E0}" type="sibTrans">
      <dgm:prSet/>
      <dgm:spPr/>
      <dgm:t>
        <a:bodyPr/>
        <a:lstStyle/>
        <a:p>
          <a:endParaRPr lang="en-MY"/>
        </a:p>
      </dgm:t>
    </dgm:pt>
    <dgm:pt modelId="{9D079385-13BF-4C96-930A-8A3AA2693D78}">
      <dgm:prSet/>
      <dgm:spPr/>
      <dgm:t>
        <a:bodyPr/>
        <a:lstStyle/>
        <a:p>
          <a:r>
            <a:rPr lang="en-MY"/>
            <a:t>Very focused on grammar / pronunciation errors</a:t>
          </a:r>
        </a:p>
      </dgm:t>
    </dgm:pt>
    <dgm:pt modelId="{DC58E37B-D9BF-4D69-A12B-A05C854993E9}" cxnId="{2E417767-A36F-4C47-A23B-33B6063A57C0}" type="parTrans">
      <dgm:prSet/>
      <dgm:spPr/>
      <dgm:t>
        <a:bodyPr/>
        <a:lstStyle/>
        <a:p>
          <a:endParaRPr lang="en-MY"/>
        </a:p>
      </dgm:t>
    </dgm:pt>
    <dgm:pt modelId="{EC36EEEB-69FB-4A05-A1C2-186EA7A54603}" cxnId="{2E417767-A36F-4C47-A23B-33B6063A57C0}" type="sibTrans">
      <dgm:prSet/>
      <dgm:spPr/>
      <dgm:t>
        <a:bodyPr/>
        <a:lstStyle/>
        <a:p>
          <a:endParaRPr lang="en-MY"/>
        </a:p>
      </dgm:t>
    </dgm:pt>
    <dgm:pt modelId="{4F26E558-768C-4210-A0DE-B1D6AFF0D759}">
      <dgm:prSet/>
      <dgm:spPr/>
      <dgm:t>
        <a:bodyPr/>
        <a:lstStyle/>
        <a:p>
          <a:r>
            <a:rPr lang="en-MY"/>
            <a:t>Speech Ability Does Not Improve</a:t>
          </a:r>
        </a:p>
      </dgm:t>
    </dgm:pt>
    <dgm:pt modelId="{F018677C-6924-409D-B8B6-26EA5F0EBB9A}" cxnId="{BE850699-6217-4431-AFE6-72D78BDDA668}" type="parTrans">
      <dgm:prSet/>
      <dgm:spPr/>
      <dgm:t>
        <a:bodyPr/>
        <a:lstStyle/>
        <a:p>
          <a:endParaRPr lang="en-MY"/>
        </a:p>
      </dgm:t>
    </dgm:pt>
    <dgm:pt modelId="{E70FC8F7-6647-46BE-A57E-2BBF9287E484}" cxnId="{BE850699-6217-4431-AFE6-72D78BDDA668}" type="sibTrans">
      <dgm:prSet/>
      <dgm:spPr/>
      <dgm:t>
        <a:bodyPr/>
        <a:lstStyle/>
        <a:p>
          <a:endParaRPr lang="en-MY"/>
        </a:p>
      </dgm:t>
    </dgm:pt>
    <dgm:pt modelId="{BF4E2FED-EEF5-4A2A-8D4B-9B42941309DD}">
      <dgm:prSet/>
      <dgm:spPr/>
      <dgm:t>
        <a:bodyPr/>
        <a:lstStyle/>
        <a:p>
          <a:r>
            <a:rPr lang="en-MY"/>
            <a:t>Low Speech Monitor</a:t>
          </a:r>
        </a:p>
      </dgm:t>
    </dgm:pt>
    <dgm:pt modelId="{99FEEDFB-1986-44D3-A3F8-6A893031ABE7}" cxnId="{5A640B5E-F57B-4CEA-9721-7B3D5B850ED9}" type="parTrans">
      <dgm:prSet/>
      <dgm:spPr/>
      <dgm:t>
        <a:bodyPr/>
        <a:lstStyle/>
        <a:p>
          <a:endParaRPr lang="en-MY"/>
        </a:p>
      </dgm:t>
    </dgm:pt>
    <dgm:pt modelId="{B2C43000-498E-4785-9705-A40291F82CBE}" cxnId="{5A640B5E-F57B-4CEA-9721-7B3D5B850ED9}" type="sibTrans">
      <dgm:prSet/>
      <dgm:spPr/>
      <dgm:t>
        <a:bodyPr/>
        <a:lstStyle/>
        <a:p>
          <a:endParaRPr lang="en-MY"/>
        </a:p>
      </dgm:t>
    </dgm:pt>
    <dgm:pt modelId="{8C501A18-C4F1-46A3-8B6F-939CF8EA0467}">
      <dgm:prSet/>
      <dgm:spPr/>
      <dgm:t>
        <a:bodyPr/>
        <a:lstStyle/>
        <a:p>
          <a:r>
            <a:rPr lang="en-MY"/>
            <a:t>Not focusing too much on grammar / pronunciation errors</a:t>
          </a:r>
        </a:p>
      </dgm:t>
    </dgm:pt>
    <dgm:pt modelId="{086A215E-A7E3-46F6-83BB-405EBE8A8C12}" cxnId="{99BB591D-F89F-4140-969D-CE21FB197EF7}" type="parTrans">
      <dgm:prSet/>
      <dgm:spPr/>
      <dgm:t>
        <a:bodyPr/>
        <a:lstStyle/>
        <a:p>
          <a:endParaRPr lang="en-MY"/>
        </a:p>
      </dgm:t>
    </dgm:pt>
    <dgm:pt modelId="{41EDA944-5F0A-45D4-AEC3-4EA38748955C}" cxnId="{99BB591D-F89F-4140-969D-CE21FB197EF7}" type="sibTrans">
      <dgm:prSet/>
      <dgm:spPr/>
      <dgm:t>
        <a:bodyPr/>
        <a:lstStyle/>
        <a:p>
          <a:endParaRPr lang="en-MY"/>
        </a:p>
      </dgm:t>
    </dgm:pt>
    <dgm:pt modelId="{F81F570F-A40C-4FBD-8AD5-C6357522E3C1}">
      <dgm:prSet/>
      <dgm:spPr/>
      <dgm:t>
        <a:bodyPr/>
        <a:lstStyle/>
        <a:p>
          <a:r>
            <a:rPr lang="en-MY"/>
            <a:t>Speech Ability Improve</a:t>
          </a:r>
        </a:p>
      </dgm:t>
    </dgm:pt>
    <dgm:pt modelId="{6FB276F1-32D9-4EE7-ABD7-9800B52F0F20}" cxnId="{23F7CEF4-8A36-4C4C-BA4A-7027DC60F919}" type="parTrans">
      <dgm:prSet/>
      <dgm:spPr/>
      <dgm:t>
        <a:bodyPr/>
        <a:lstStyle/>
        <a:p>
          <a:endParaRPr lang="en-MY"/>
        </a:p>
      </dgm:t>
    </dgm:pt>
    <dgm:pt modelId="{465920FC-20CD-488E-80E1-2B933E39C857}" cxnId="{23F7CEF4-8A36-4C4C-BA4A-7027DC60F919}" type="sibTrans">
      <dgm:prSet/>
      <dgm:spPr/>
      <dgm:t>
        <a:bodyPr/>
        <a:lstStyle/>
        <a:p>
          <a:endParaRPr lang="en-MY"/>
        </a:p>
      </dgm:t>
    </dgm:pt>
    <dgm:pt modelId="{23ACEC5A-F738-4BD8-88BC-2EEC540F0FE3}" type="pres">
      <dgm:prSet presAssocID="{BE9BFDF3-50EA-4865-B6D1-A6EF0BB7F028}" presName="diagram" presStyleCnt="0">
        <dgm:presLayoutVars>
          <dgm:chPref val="1"/>
          <dgm:dir/>
          <dgm:animOne val="branch"/>
          <dgm:animLvl val="lvl"/>
          <dgm:resizeHandles val="exact"/>
        </dgm:presLayoutVars>
      </dgm:prSet>
      <dgm:spPr/>
    </dgm:pt>
    <dgm:pt modelId="{7BBA41E1-8910-4255-AC8C-711150E0A3A5}" type="pres">
      <dgm:prSet presAssocID="{F2CE3E27-A579-4FB5-AFCC-0F01156B3904}" presName="root1" presStyleCnt="0"/>
      <dgm:spPr/>
    </dgm:pt>
    <dgm:pt modelId="{0799EC6C-A9BE-44BD-B658-2261EFE5CEC0}" type="pres">
      <dgm:prSet presAssocID="{F2CE3E27-A579-4FB5-AFCC-0F01156B3904}" presName="LevelOneTextNode" presStyleLbl="node0" presStyleIdx="0" presStyleCnt="1">
        <dgm:presLayoutVars>
          <dgm:chPref val="3"/>
        </dgm:presLayoutVars>
      </dgm:prSet>
      <dgm:spPr/>
    </dgm:pt>
    <dgm:pt modelId="{02183FB2-47EF-4C47-A69E-F75F31FCD98A}" type="pres">
      <dgm:prSet presAssocID="{F2CE3E27-A579-4FB5-AFCC-0F01156B3904}" presName="level2hierChild" presStyleCnt="0"/>
      <dgm:spPr/>
    </dgm:pt>
    <dgm:pt modelId="{5666882F-5D51-4EB6-B7D4-BA4EDCE97F41}" type="pres">
      <dgm:prSet presAssocID="{D01B32DA-70C9-4C4A-970E-70DC9D56F740}" presName="conn2-1" presStyleLbl="parChTrans1D2" presStyleIdx="0" presStyleCnt="5"/>
      <dgm:spPr/>
    </dgm:pt>
    <dgm:pt modelId="{A68F5EDE-16A2-4583-B236-B20524220F21}" type="pres">
      <dgm:prSet presAssocID="{D01B32DA-70C9-4C4A-970E-70DC9D56F740}" presName="connTx" presStyleCnt="0"/>
      <dgm:spPr/>
    </dgm:pt>
    <dgm:pt modelId="{52E9BC17-E7AF-4AE6-B5B7-7DD658362B6C}" type="pres">
      <dgm:prSet presAssocID="{BA51D9FA-DF08-49CF-ADCB-0A740F336CA9}" presName="root2" presStyleCnt="0"/>
      <dgm:spPr/>
    </dgm:pt>
    <dgm:pt modelId="{11883C78-18FA-45BA-BEC2-C6FFB5F9AFBF}" type="pres">
      <dgm:prSet presAssocID="{BA51D9FA-DF08-49CF-ADCB-0A740F336CA9}" presName="LevelTwoTextNode" presStyleLbl="node2" presStyleIdx="0" presStyleCnt="5">
        <dgm:presLayoutVars>
          <dgm:chPref val="3"/>
        </dgm:presLayoutVars>
      </dgm:prSet>
      <dgm:spPr/>
    </dgm:pt>
    <dgm:pt modelId="{AC1D0DB5-C73C-4C00-8677-594BB8F8ADEC}" type="pres">
      <dgm:prSet presAssocID="{BA51D9FA-DF08-49CF-ADCB-0A740F336CA9}" presName="level3hierChild" presStyleCnt="0"/>
      <dgm:spPr/>
    </dgm:pt>
    <dgm:pt modelId="{83163871-63C3-4F2F-84FE-395134A8D60A}" type="pres">
      <dgm:prSet presAssocID="{AB3890CD-628E-4149-AB5A-AC68104009A7}" presName="conn2-1" presStyleLbl="parChTrans1D3" presStyleIdx="0" presStyleCnt="8"/>
      <dgm:spPr/>
    </dgm:pt>
    <dgm:pt modelId="{F2ABEB42-A48B-4A3A-8776-05C522BD5F1E}" type="pres">
      <dgm:prSet presAssocID="{AB3890CD-628E-4149-AB5A-AC68104009A7}" presName="connTx" presStyleCnt="0"/>
      <dgm:spPr/>
    </dgm:pt>
    <dgm:pt modelId="{9EEB8562-8968-4BAA-87FF-16CDC1BD1F69}" type="pres">
      <dgm:prSet presAssocID="{51CF1D7F-42BC-48E2-B3F7-E607279FD1B1}" presName="root2" presStyleCnt="0"/>
      <dgm:spPr/>
    </dgm:pt>
    <dgm:pt modelId="{2A1EC67A-38A7-4995-B35D-F4A552599356}" type="pres">
      <dgm:prSet presAssocID="{51CF1D7F-42BC-48E2-B3F7-E607279FD1B1}" presName="LevelTwoTextNode" presStyleLbl="node3" presStyleIdx="0" presStyleCnt="8">
        <dgm:presLayoutVars>
          <dgm:chPref val="3"/>
        </dgm:presLayoutVars>
      </dgm:prSet>
      <dgm:spPr/>
    </dgm:pt>
    <dgm:pt modelId="{160D1A57-40C9-4E44-853F-560991C17C0F}" type="pres">
      <dgm:prSet presAssocID="{51CF1D7F-42BC-48E2-B3F7-E607279FD1B1}" presName="level3hierChild" presStyleCnt="0"/>
      <dgm:spPr/>
    </dgm:pt>
    <dgm:pt modelId="{8F107A10-B823-446C-B973-84E24BB79D13}" type="pres">
      <dgm:prSet presAssocID="{BD133D0F-96C1-416F-B9D9-9AA713690654}" presName="conn2-1" presStyleLbl="parChTrans1D4" presStyleIdx="0" presStyleCnt="14"/>
      <dgm:spPr/>
    </dgm:pt>
    <dgm:pt modelId="{A91357D5-EC9F-4913-BEC0-58F4A5933F49}" type="pres">
      <dgm:prSet presAssocID="{BD133D0F-96C1-416F-B9D9-9AA713690654}" presName="connTx" presStyleCnt="0"/>
      <dgm:spPr/>
    </dgm:pt>
    <dgm:pt modelId="{6F9F4F08-0512-49A3-A67F-8F35B680F30B}" type="pres">
      <dgm:prSet presAssocID="{624A6F98-B760-486D-B975-805D70300B4E}" presName="root2" presStyleCnt="0"/>
      <dgm:spPr/>
    </dgm:pt>
    <dgm:pt modelId="{36686CFD-CA5D-4529-B7D7-7B09C701F5C5}" type="pres">
      <dgm:prSet presAssocID="{624A6F98-B760-486D-B975-805D70300B4E}" presName="LevelTwoTextNode" presStyleLbl="node4" presStyleIdx="0" presStyleCnt="14">
        <dgm:presLayoutVars>
          <dgm:chPref val="3"/>
        </dgm:presLayoutVars>
      </dgm:prSet>
      <dgm:spPr/>
    </dgm:pt>
    <dgm:pt modelId="{539C1041-ED7B-4DFF-8814-B9199BEE58CA}" type="pres">
      <dgm:prSet presAssocID="{624A6F98-B760-486D-B975-805D70300B4E}" presName="level3hierChild" presStyleCnt="0"/>
      <dgm:spPr/>
    </dgm:pt>
    <dgm:pt modelId="{8FA39443-45D1-4D95-95DB-1B957810702B}" type="pres">
      <dgm:prSet presAssocID="{16D26E76-49F6-4CCB-B6C2-302713DB9FD5}" presName="conn2-1" presStyleLbl="parChTrans1D4" presStyleIdx="1" presStyleCnt="14"/>
      <dgm:spPr/>
    </dgm:pt>
    <dgm:pt modelId="{AA983C4C-8660-47F5-9267-F40B35BDDCC7}" type="pres">
      <dgm:prSet presAssocID="{16D26E76-49F6-4CCB-B6C2-302713DB9FD5}" presName="connTx" presStyleCnt="0"/>
      <dgm:spPr/>
    </dgm:pt>
    <dgm:pt modelId="{1771C50F-42D3-4BBF-97C1-4EB6EA41B74C}" type="pres">
      <dgm:prSet presAssocID="{76BF042A-B347-4566-AEF4-18972029472E}" presName="root2" presStyleCnt="0"/>
      <dgm:spPr/>
    </dgm:pt>
    <dgm:pt modelId="{056E2A72-CF37-4700-888F-D724282425D4}" type="pres">
      <dgm:prSet presAssocID="{76BF042A-B347-4566-AEF4-18972029472E}" presName="LevelTwoTextNode" presStyleLbl="node4" presStyleIdx="1" presStyleCnt="14">
        <dgm:presLayoutVars>
          <dgm:chPref val="3"/>
        </dgm:presLayoutVars>
      </dgm:prSet>
      <dgm:spPr/>
    </dgm:pt>
    <dgm:pt modelId="{7B179D47-25CD-4926-8ACE-C8E5D7AB5DCA}" type="pres">
      <dgm:prSet presAssocID="{76BF042A-B347-4566-AEF4-18972029472E}" presName="level3hierChild" presStyleCnt="0"/>
      <dgm:spPr/>
    </dgm:pt>
    <dgm:pt modelId="{B4E4D20A-E538-41AC-B770-F1DABA18191D}" type="pres">
      <dgm:prSet presAssocID="{9A68A3FE-A9B6-466B-A52B-99B4F5A59283}" presName="conn2-1" presStyleLbl="parChTrans1D3" presStyleIdx="1" presStyleCnt="8"/>
      <dgm:spPr/>
    </dgm:pt>
    <dgm:pt modelId="{DE2B675E-B552-4D9B-BAA8-C9860ED088E7}" type="pres">
      <dgm:prSet presAssocID="{9A68A3FE-A9B6-466B-A52B-99B4F5A59283}" presName="connTx" presStyleCnt="0"/>
      <dgm:spPr/>
    </dgm:pt>
    <dgm:pt modelId="{5BAE6CAB-5720-42BD-8137-4E6134DC4230}" type="pres">
      <dgm:prSet presAssocID="{9BCBE0B8-ED53-4B54-B74E-941F2921E914}" presName="root2" presStyleCnt="0"/>
      <dgm:spPr/>
    </dgm:pt>
    <dgm:pt modelId="{1367D3B2-4BC6-45DD-9BF2-7DCF827624EA}" type="pres">
      <dgm:prSet presAssocID="{9BCBE0B8-ED53-4B54-B74E-941F2921E914}" presName="LevelTwoTextNode" presStyleLbl="node3" presStyleIdx="1" presStyleCnt="8">
        <dgm:presLayoutVars>
          <dgm:chPref val="3"/>
        </dgm:presLayoutVars>
      </dgm:prSet>
      <dgm:spPr/>
    </dgm:pt>
    <dgm:pt modelId="{8693249F-E870-44A8-A7D2-9AB219C604BD}" type="pres">
      <dgm:prSet presAssocID="{9BCBE0B8-ED53-4B54-B74E-941F2921E914}" presName="level3hierChild" presStyleCnt="0"/>
      <dgm:spPr/>
    </dgm:pt>
    <dgm:pt modelId="{EC4B86D3-AA68-4A05-AAA3-A508623B1344}" type="pres">
      <dgm:prSet presAssocID="{5C88F2C3-EFCB-40D0-8370-68300290E6A7}" presName="conn2-1" presStyleLbl="parChTrans1D4" presStyleIdx="2" presStyleCnt="14"/>
      <dgm:spPr/>
    </dgm:pt>
    <dgm:pt modelId="{A0007FC2-F608-416B-AEC6-150C09E7AA72}" type="pres">
      <dgm:prSet presAssocID="{5C88F2C3-EFCB-40D0-8370-68300290E6A7}" presName="connTx" presStyleCnt="0"/>
      <dgm:spPr/>
    </dgm:pt>
    <dgm:pt modelId="{7A94B202-557E-42AF-8C93-77B9FE29839E}" type="pres">
      <dgm:prSet presAssocID="{58F0F9DC-06EB-4266-A968-FF241C141A30}" presName="root2" presStyleCnt="0"/>
      <dgm:spPr/>
    </dgm:pt>
    <dgm:pt modelId="{CC672CF6-45B7-48FD-BEF1-C68D800F7D5C}" type="pres">
      <dgm:prSet presAssocID="{58F0F9DC-06EB-4266-A968-FF241C141A30}" presName="LevelTwoTextNode" presStyleLbl="node4" presStyleIdx="2" presStyleCnt="14">
        <dgm:presLayoutVars>
          <dgm:chPref val="3"/>
        </dgm:presLayoutVars>
      </dgm:prSet>
      <dgm:spPr/>
    </dgm:pt>
    <dgm:pt modelId="{F4A79E69-FD9A-4E71-BC7B-41DB95C587E6}" type="pres">
      <dgm:prSet presAssocID="{58F0F9DC-06EB-4266-A968-FF241C141A30}" presName="level3hierChild" presStyleCnt="0"/>
      <dgm:spPr/>
    </dgm:pt>
    <dgm:pt modelId="{1BF353BB-8B1D-4BD5-A020-9B5E0FA1EC33}" type="pres">
      <dgm:prSet presAssocID="{85759C97-40B7-45D9-8997-AAEE4CBB4BAF}" presName="conn2-1" presStyleLbl="parChTrans1D4" presStyleIdx="3" presStyleCnt="14"/>
      <dgm:spPr/>
    </dgm:pt>
    <dgm:pt modelId="{1C7741DA-75F9-4F30-B9B2-7560439F4C65}" type="pres">
      <dgm:prSet presAssocID="{85759C97-40B7-45D9-8997-AAEE4CBB4BAF}" presName="connTx" presStyleCnt="0"/>
      <dgm:spPr/>
    </dgm:pt>
    <dgm:pt modelId="{D5E51896-74FF-4F55-B51B-77AE1AD85AD5}" type="pres">
      <dgm:prSet presAssocID="{FE5C4CE7-4043-41F6-9C7E-B4F618FD1177}" presName="root2" presStyleCnt="0"/>
      <dgm:spPr/>
    </dgm:pt>
    <dgm:pt modelId="{21BDBC93-7104-4705-BE06-E0EB692ED5A7}" type="pres">
      <dgm:prSet presAssocID="{FE5C4CE7-4043-41F6-9C7E-B4F618FD1177}" presName="LevelTwoTextNode" presStyleLbl="node4" presStyleIdx="3" presStyleCnt="14">
        <dgm:presLayoutVars>
          <dgm:chPref val="3"/>
        </dgm:presLayoutVars>
      </dgm:prSet>
      <dgm:spPr/>
    </dgm:pt>
    <dgm:pt modelId="{0D73AD8A-1D55-4500-99F2-C02684B7AC3B}" type="pres">
      <dgm:prSet presAssocID="{FE5C4CE7-4043-41F6-9C7E-B4F618FD1177}" presName="level3hierChild" presStyleCnt="0"/>
      <dgm:spPr/>
    </dgm:pt>
    <dgm:pt modelId="{F5E76EBF-C53B-4ACD-AC15-B29C51448DD2}" type="pres">
      <dgm:prSet presAssocID="{9637DA5D-225F-4DAB-8E7E-9FA15E6D6814}" presName="conn2-1" presStyleLbl="parChTrans1D2" presStyleIdx="1" presStyleCnt="5"/>
      <dgm:spPr/>
    </dgm:pt>
    <dgm:pt modelId="{7B187E31-D080-4851-A123-6B50A3CADBCA}" type="pres">
      <dgm:prSet presAssocID="{9637DA5D-225F-4DAB-8E7E-9FA15E6D6814}" presName="connTx" presStyleCnt="0"/>
      <dgm:spPr/>
    </dgm:pt>
    <dgm:pt modelId="{C467C4D6-B79F-4E92-B24F-7F1376F50554}" type="pres">
      <dgm:prSet presAssocID="{8B264089-E1BD-409C-B775-BBC4DC793C8B}" presName="root2" presStyleCnt="0"/>
      <dgm:spPr/>
    </dgm:pt>
    <dgm:pt modelId="{54F41A11-D3CB-4BBC-B4BF-C06A182AE0E7}" type="pres">
      <dgm:prSet presAssocID="{8B264089-E1BD-409C-B775-BBC4DC793C8B}" presName="LevelTwoTextNode" presStyleLbl="node2" presStyleIdx="1" presStyleCnt="5">
        <dgm:presLayoutVars>
          <dgm:chPref val="3"/>
        </dgm:presLayoutVars>
      </dgm:prSet>
      <dgm:spPr/>
    </dgm:pt>
    <dgm:pt modelId="{3F4E98EA-7CF5-439E-A841-D87C13906594}" type="pres">
      <dgm:prSet presAssocID="{8B264089-E1BD-409C-B775-BBC4DC793C8B}" presName="level3hierChild" presStyleCnt="0"/>
      <dgm:spPr/>
    </dgm:pt>
    <dgm:pt modelId="{BA58FAE7-CF66-4F06-8436-6BCC6CD3468A}" type="pres">
      <dgm:prSet presAssocID="{CEB1C734-E151-4F3C-A088-6B6CD442AA74}" presName="conn2-1" presStyleLbl="parChTrans1D3" presStyleIdx="2" presStyleCnt="8"/>
      <dgm:spPr/>
    </dgm:pt>
    <dgm:pt modelId="{63D4D662-1232-49B8-971C-02240A6F8CFC}" type="pres">
      <dgm:prSet presAssocID="{CEB1C734-E151-4F3C-A088-6B6CD442AA74}" presName="connTx" presStyleCnt="0"/>
      <dgm:spPr/>
    </dgm:pt>
    <dgm:pt modelId="{DCC877A2-95FF-45F8-A2A5-484BAECB7EAC}" type="pres">
      <dgm:prSet presAssocID="{D31D6F59-1DE1-4CDD-8AB7-D2DBA706752D}" presName="root2" presStyleCnt="0"/>
      <dgm:spPr/>
    </dgm:pt>
    <dgm:pt modelId="{E1269AAE-459A-4782-85EC-AA7D3568FD57}" type="pres">
      <dgm:prSet presAssocID="{D31D6F59-1DE1-4CDD-8AB7-D2DBA706752D}" presName="LevelTwoTextNode" presStyleLbl="node3" presStyleIdx="2" presStyleCnt="8">
        <dgm:presLayoutVars>
          <dgm:chPref val="3"/>
        </dgm:presLayoutVars>
      </dgm:prSet>
      <dgm:spPr/>
    </dgm:pt>
    <dgm:pt modelId="{9E615A00-40F0-4B7C-B9C8-7660BC557AE9}" type="pres">
      <dgm:prSet presAssocID="{D31D6F59-1DE1-4CDD-8AB7-D2DBA706752D}" presName="level3hierChild" presStyleCnt="0"/>
      <dgm:spPr/>
    </dgm:pt>
    <dgm:pt modelId="{FD12EA64-FEA2-4F32-A1E2-680AD21BA8D9}" type="pres">
      <dgm:prSet presAssocID="{717E6C83-AED1-40FB-B0B2-A7314098A596}" presName="conn2-1" presStyleLbl="parChTrans1D4" presStyleIdx="4" presStyleCnt="14"/>
      <dgm:spPr/>
    </dgm:pt>
    <dgm:pt modelId="{FBCBDDC1-45F9-41D1-9922-E8EA0C3BE19E}" type="pres">
      <dgm:prSet presAssocID="{717E6C83-AED1-40FB-B0B2-A7314098A596}" presName="connTx" presStyleCnt="0"/>
      <dgm:spPr/>
    </dgm:pt>
    <dgm:pt modelId="{06AD6698-6C15-4265-B316-F917C2E40545}" type="pres">
      <dgm:prSet presAssocID="{07CE9322-7ED7-40BE-88D7-A68A33D9552A}" presName="root2" presStyleCnt="0"/>
      <dgm:spPr/>
    </dgm:pt>
    <dgm:pt modelId="{D9344B08-5E06-4BDC-A4FB-1FDF058BC114}" type="pres">
      <dgm:prSet presAssocID="{07CE9322-7ED7-40BE-88D7-A68A33D9552A}" presName="LevelTwoTextNode" presStyleLbl="node4" presStyleIdx="4" presStyleCnt="14">
        <dgm:presLayoutVars>
          <dgm:chPref val="3"/>
        </dgm:presLayoutVars>
      </dgm:prSet>
      <dgm:spPr/>
    </dgm:pt>
    <dgm:pt modelId="{9DE1DC9B-E025-4897-AD5F-ED01608D8AA8}" type="pres">
      <dgm:prSet presAssocID="{07CE9322-7ED7-40BE-88D7-A68A33D9552A}" presName="level3hierChild" presStyleCnt="0"/>
      <dgm:spPr/>
    </dgm:pt>
    <dgm:pt modelId="{878F5564-B092-41E8-A133-7DAE9DE78093}" type="pres">
      <dgm:prSet presAssocID="{C3845D2B-E20B-4D5A-9563-8A52C0CFFAE9}" presName="conn2-1" presStyleLbl="parChTrans1D2" presStyleIdx="2" presStyleCnt="5"/>
      <dgm:spPr/>
    </dgm:pt>
    <dgm:pt modelId="{AD018493-27BE-41E7-AAAD-DC2329083D89}" type="pres">
      <dgm:prSet presAssocID="{C3845D2B-E20B-4D5A-9563-8A52C0CFFAE9}" presName="connTx" presStyleCnt="0"/>
      <dgm:spPr/>
    </dgm:pt>
    <dgm:pt modelId="{0A3DAC47-ADF7-4EB0-8055-722FED6C2CBA}" type="pres">
      <dgm:prSet presAssocID="{FCD4362C-3E8E-42BE-A64C-82F3A4681403}" presName="root2" presStyleCnt="0"/>
      <dgm:spPr/>
    </dgm:pt>
    <dgm:pt modelId="{0F6E4F7E-7427-48BC-B509-38FE0C3FE4D2}" type="pres">
      <dgm:prSet presAssocID="{FCD4362C-3E8E-42BE-A64C-82F3A4681403}" presName="LevelTwoTextNode" presStyleLbl="node2" presStyleIdx="2" presStyleCnt="5">
        <dgm:presLayoutVars>
          <dgm:chPref val="3"/>
        </dgm:presLayoutVars>
      </dgm:prSet>
      <dgm:spPr/>
    </dgm:pt>
    <dgm:pt modelId="{A03F145D-2E32-4F1F-9678-0B9E7DB75332}" type="pres">
      <dgm:prSet presAssocID="{FCD4362C-3E8E-42BE-A64C-82F3A4681403}" presName="level3hierChild" presStyleCnt="0"/>
      <dgm:spPr/>
    </dgm:pt>
    <dgm:pt modelId="{4D9A7301-A845-4327-A930-84BB77B8573A}" type="pres">
      <dgm:prSet presAssocID="{806DD15E-8E63-4FA8-9206-0B24BF67B540}" presName="conn2-1" presStyleLbl="parChTrans1D3" presStyleIdx="3" presStyleCnt="8"/>
      <dgm:spPr/>
    </dgm:pt>
    <dgm:pt modelId="{D0408773-BEE5-4182-9B83-1805839F5CDA}" type="pres">
      <dgm:prSet presAssocID="{806DD15E-8E63-4FA8-9206-0B24BF67B540}" presName="connTx" presStyleCnt="0"/>
      <dgm:spPr/>
    </dgm:pt>
    <dgm:pt modelId="{B46F960B-7D0B-41C7-9F60-177F56A25270}" type="pres">
      <dgm:prSet presAssocID="{16C348F7-4A14-4F01-961E-CD3D004F1C30}" presName="root2" presStyleCnt="0"/>
      <dgm:spPr/>
    </dgm:pt>
    <dgm:pt modelId="{C7EEDD09-9248-4A1F-9EB5-A301E143E0FD}" type="pres">
      <dgm:prSet presAssocID="{16C348F7-4A14-4F01-961E-CD3D004F1C30}" presName="LevelTwoTextNode" presStyleLbl="node3" presStyleIdx="3" presStyleCnt="8">
        <dgm:presLayoutVars>
          <dgm:chPref val="3"/>
        </dgm:presLayoutVars>
      </dgm:prSet>
      <dgm:spPr/>
    </dgm:pt>
    <dgm:pt modelId="{E86B76BA-CC17-4E39-B539-7A2F53E2C70E}" type="pres">
      <dgm:prSet presAssocID="{16C348F7-4A14-4F01-961E-CD3D004F1C30}" presName="level3hierChild" presStyleCnt="0"/>
      <dgm:spPr/>
    </dgm:pt>
    <dgm:pt modelId="{5F8A3231-5F8C-48A2-AA9B-25542FE25984}" type="pres">
      <dgm:prSet presAssocID="{7B1B9C97-1B2E-40C5-96AD-0E15F37CFB5E}" presName="conn2-1" presStyleLbl="parChTrans1D4" presStyleIdx="5" presStyleCnt="14"/>
      <dgm:spPr/>
    </dgm:pt>
    <dgm:pt modelId="{D56C69C0-890F-4BD9-AFCE-CF5B51B5C2EE}" type="pres">
      <dgm:prSet presAssocID="{7B1B9C97-1B2E-40C5-96AD-0E15F37CFB5E}" presName="connTx" presStyleCnt="0"/>
      <dgm:spPr/>
    </dgm:pt>
    <dgm:pt modelId="{A0FB15B3-1DA9-4BE3-A863-9796757DE209}" type="pres">
      <dgm:prSet presAssocID="{6BD1E702-C518-451D-95EC-7E3FC318F952}" presName="root2" presStyleCnt="0"/>
      <dgm:spPr/>
    </dgm:pt>
    <dgm:pt modelId="{BAF76C89-B09D-429F-8B03-5CED1A409F32}" type="pres">
      <dgm:prSet presAssocID="{6BD1E702-C518-451D-95EC-7E3FC318F952}" presName="LevelTwoTextNode" presStyleLbl="node4" presStyleIdx="5" presStyleCnt="14">
        <dgm:presLayoutVars>
          <dgm:chPref val="3"/>
        </dgm:presLayoutVars>
      </dgm:prSet>
      <dgm:spPr/>
    </dgm:pt>
    <dgm:pt modelId="{21E0C205-2407-43E0-A51D-663B6A39EC11}" type="pres">
      <dgm:prSet presAssocID="{6BD1E702-C518-451D-95EC-7E3FC318F952}" presName="level3hierChild" presStyleCnt="0"/>
      <dgm:spPr/>
    </dgm:pt>
    <dgm:pt modelId="{0A3FEA7A-5D36-42F5-A075-9AA31AA581B6}" type="pres">
      <dgm:prSet presAssocID="{9E861298-5E87-486B-A821-B697F79B7673}" presName="conn2-1" presStyleLbl="parChTrans1D4" presStyleIdx="6" presStyleCnt="14"/>
      <dgm:spPr/>
    </dgm:pt>
    <dgm:pt modelId="{C825BD65-FEF9-4FCC-9281-8A96844590DF}" type="pres">
      <dgm:prSet presAssocID="{9E861298-5E87-486B-A821-B697F79B7673}" presName="connTx" presStyleCnt="0"/>
      <dgm:spPr/>
    </dgm:pt>
    <dgm:pt modelId="{B012126D-D6B5-4DF4-A76C-4834FE369B6A}" type="pres">
      <dgm:prSet presAssocID="{F8BE4A11-BFDF-4527-86B8-88AE053900CA}" presName="root2" presStyleCnt="0"/>
      <dgm:spPr/>
    </dgm:pt>
    <dgm:pt modelId="{FC3B5235-A54E-4029-ACDA-DC45FEB6A0C7}" type="pres">
      <dgm:prSet presAssocID="{F8BE4A11-BFDF-4527-86B8-88AE053900CA}" presName="LevelTwoTextNode" presStyleLbl="node4" presStyleIdx="6" presStyleCnt="14">
        <dgm:presLayoutVars>
          <dgm:chPref val="3"/>
        </dgm:presLayoutVars>
      </dgm:prSet>
      <dgm:spPr/>
    </dgm:pt>
    <dgm:pt modelId="{C9723892-6839-4CDE-BC73-36D94229725F}" type="pres">
      <dgm:prSet presAssocID="{F8BE4A11-BFDF-4527-86B8-88AE053900CA}" presName="level3hierChild" presStyleCnt="0"/>
      <dgm:spPr/>
    </dgm:pt>
    <dgm:pt modelId="{63703317-64BA-4812-9BB9-06268B80B682}" type="pres">
      <dgm:prSet presAssocID="{92347E22-E723-45E7-9457-457AE0017FE5}" presName="conn2-1" presStyleLbl="parChTrans1D3" presStyleIdx="4" presStyleCnt="8"/>
      <dgm:spPr/>
    </dgm:pt>
    <dgm:pt modelId="{706588D8-8443-482B-9291-AAB922304091}" type="pres">
      <dgm:prSet presAssocID="{92347E22-E723-45E7-9457-457AE0017FE5}" presName="connTx" presStyleCnt="0"/>
      <dgm:spPr/>
    </dgm:pt>
    <dgm:pt modelId="{22239193-B656-43A0-A3CA-AF2134602234}" type="pres">
      <dgm:prSet presAssocID="{FD6A829E-DAB1-4B92-B8CF-DE4E9241003C}" presName="root2" presStyleCnt="0"/>
      <dgm:spPr/>
    </dgm:pt>
    <dgm:pt modelId="{B494DA41-898C-4D7E-86DA-256CCF92CCC9}" type="pres">
      <dgm:prSet presAssocID="{FD6A829E-DAB1-4B92-B8CF-DE4E9241003C}" presName="LevelTwoTextNode" presStyleLbl="node3" presStyleIdx="4" presStyleCnt="8">
        <dgm:presLayoutVars>
          <dgm:chPref val="3"/>
        </dgm:presLayoutVars>
      </dgm:prSet>
      <dgm:spPr/>
    </dgm:pt>
    <dgm:pt modelId="{81F7424D-14AD-46F3-A0D4-3F116AED4050}" type="pres">
      <dgm:prSet presAssocID="{FD6A829E-DAB1-4B92-B8CF-DE4E9241003C}" presName="level3hierChild" presStyleCnt="0"/>
      <dgm:spPr/>
    </dgm:pt>
    <dgm:pt modelId="{31DDB980-3DB4-4052-B6BF-554F54741351}" type="pres">
      <dgm:prSet presAssocID="{9FE9B881-982A-45B2-9C8C-CB02AA128747}" presName="conn2-1" presStyleLbl="parChTrans1D4" presStyleIdx="7" presStyleCnt="14"/>
      <dgm:spPr/>
    </dgm:pt>
    <dgm:pt modelId="{A6F85237-DAA7-4DF7-8905-F0D431BEB4AD}" type="pres">
      <dgm:prSet presAssocID="{9FE9B881-982A-45B2-9C8C-CB02AA128747}" presName="connTx" presStyleCnt="0"/>
      <dgm:spPr/>
    </dgm:pt>
    <dgm:pt modelId="{CA055B90-8CD8-4028-A6AC-9FE34FB2720A}" type="pres">
      <dgm:prSet presAssocID="{65DE37F8-BA2C-4F54-90D3-729FB9CA8630}" presName="root2" presStyleCnt="0"/>
      <dgm:spPr/>
    </dgm:pt>
    <dgm:pt modelId="{3B09214F-A358-4515-AB9C-48D3094CB0F9}" type="pres">
      <dgm:prSet presAssocID="{65DE37F8-BA2C-4F54-90D3-729FB9CA8630}" presName="LevelTwoTextNode" presStyleLbl="node4" presStyleIdx="7" presStyleCnt="14">
        <dgm:presLayoutVars>
          <dgm:chPref val="3"/>
        </dgm:presLayoutVars>
      </dgm:prSet>
      <dgm:spPr/>
    </dgm:pt>
    <dgm:pt modelId="{34D94726-DC32-48DD-9B64-67A537A817BD}" type="pres">
      <dgm:prSet presAssocID="{65DE37F8-BA2C-4F54-90D3-729FB9CA8630}" presName="level3hierChild" presStyleCnt="0"/>
      <dgm:spPr/>
    </dgm:pt>
    <dgm:pt modelId="{F80D8D7B-8043-46C6-BF8F-FB0B34679C01}" type="pres">
      <dgm:prSet presAssocID="{660F049B-6AAC-4C7E-BC34-A5CBA16EC133}" presName="conn2-1" presStyleLbl="parChTrans1D4" presStyleIdx="8" presStyleCnt="14"/>
      <dgm:spPr/>
    </dgm:pt>
    <dgm:pt modelId="{0171EA50-7185-40A0-8AAF-AB301140F6B7}" type="pres">
      <dgm:prSet presAssocID="{660F049B-6AAC-4C7E-BC34-A5CBA16EC133}" presName="connTx" presStyleCnt="0"/>
      <dgm:spPr/>
    </dgm:pt>
    <dgm:pt modelId="{47BF8EBD-1447-4096-877A-F33C0BC760DE}" type="pres">
      <dgm:prSet presAssocID="{5B0E2E9B-E47A-411E-82A7-2B495DB0CB6E}" presName="root2" presStyleCnt="0"/>
      <dgm:spPr/>
    </dgm:pt>
    <dgm:pt modelId="{5A8D104B-60AD-4C57-96CC-6E024842A534}" type="pres">
      <dgm:prSet presAssocID="{5B0E2E9B-E47A-411E-82A7-2B495DB0CB6E}" presName="LevelTwoTextNode" presStyleLbl="node4" presStyleIdx="8" presStyleCnt="14">
        <dgm:presLayoutVars>
          <dgm:chPref val="3"/>
        </dgm:presLayoutVars>
      </dgm:prSet>
      <dgm:spPr/>
    </dgm:pt>
    <dgm:pt modelId="{A046DE3E-A5D5-415C-B00C-917010B59B47}" type="pres">
      <dgm:prSet presAssocID="{5B0E2E9B-E47A-411E-82A7-2B495DB0CB6E}" presName="level3hierChild" presStyleCnt="0"/>
      <dgm:spPr/>
    </dgm:pt>
    <dgm:pt modelId="{EE22C99C-0163-483B-987D-B7E4CBEB4B87}" type="pres">
      <dgm:prSet presAssocID="{01732DD2-B779-4AE8-871A-38B57C8F8603}" presName="conn2-1" presStyleLbl="parChTrans1D2" presStyleIdx="3" presStyleCnt="5"/>
      <dgm:spPr/>
    </dgm:pt>
    <dgm:pt modelId="{49E2BC43-3579-46FC-AC74-BCCFD5991A4B}" type="pres">
      <dgm:prSet presAssocID="{01732DD2-B779-4AE8-871A-38B57C8F8603}" presName="connTx" presStyleCnt="0"/>
      <dgm:spPr/>
    </dgm:pt>
    <dgm:pt modelId="{211064BF-41B0-45AD-868D-4EF46441E064}" type="pres">
      <dgm:prSet presAssocID="{C135F82C-903E-43CC-B5CF-6DD6619BFD30}" presName="root2" presStyleCnt="0"/>
      <dgm:spPr/>
    </dgm:pt>
    <dgm:pt modelId="{E6D5CDB6-88B0-4717-B8E1-EF0ED4112E49}" type="pres">
      <dgm:prSet presAssocID="{C135F82C-903E-43CC-B5CF-6DD6619BFD30}" presName="LevelTwoTextNode" presStyleLbl="node2" presStyleIdx="3" presStyleCnt="5">
        <dgm:presLayoutVars>
          <dgm:chPref val="3"/>
        </dgm:presLayoutVars>
      </dgm:prSet>
      <dgm:spPr/>
    </dgm:pt>
    <dgm:pt modelId="{462376F3-9FC8-4877-A8F5-BE61F9D3AEDC}" type="pres">
      <dgm:prSet presAssocID="{C135F82C-903E-43CC-B5CF-6DD6619BFD30}" presName="level3hierChild" presStyleCnt="0"/>
      <dgm:spPr/>
    </dgm:pt>
    <dgm:pt modelId="{01B263A5-08B4-4700-A37C-1C1C147EACAB}" type="pres">
      <dgm:prSet presAssocID="{0FCDCF27-7DAF-44B7-BC6D-E1B7DDA9829D}" presName="conn2-1" presStyleLbl="parChTrans1D3" presStyleIdx="5" presStyleCnt="8"/>
      <dgm:spPr/>
    </dgm:pt>
    <dgm:pt modelId="{5BFC500E-F929-445A-92D3-9AE34F4AB5D2}" type="pres">
      <dgm:prSet presAssocID="{0FCDCF27-7DAF-44B7-BC6D-E1B7DDA9829D}" presName="connTx" presStyleCnt="0"/>
      <dgm:spPr/>
    </dgm:pt>
    <dgm:pt modelId="{B3BB89B9-6896-4C30-AE24-3407A29057DE}" type="pres">
      <dgm:prSet presAssocID="{A5F2D814-7110-4E09-9730-95B0865A4C5F}" presName="root2" presStyleCnt="0"/>
      <dgm:spPr/>
    </dgm:pt>
    <dgm:pt modelId="{936F64CD-4526-4879-BD0C-6B974871ED05}" type="pres">
      <dgm:prSet presAssocID="{A5F2D814-7110-4E09-9730-95B0865A4C5F}" presName="LevelTwoTextNode" presStyleLbl="node3" presStyleIdx="5" presStyleCnt="8">
        <dgm:presLayoutVars>
          <dgm:chPref val="3"/>
        </dgm:presLayoutVars>
      </dgm:prSet>
      <dgm:spPr/>
    </dgm:pt>
    <dgm:pt modelId="{006FE7B8-A62E-4957-A995-16F70D0B8C24}" type="pres">
      <dgm:prSet presAssocID="{A5F2D814-7110-4E09-9730-95B0865A4C5F}" presName="level3hierChild" presStyleCnt="0"/>
      <dgm:spPr/>
    </dgm:pt>
    <dgm:pt modelId="{70F1C8DC-2A55-4EAB-A205-6AFF10758573}" type="pres">
      <dgm:prSet presAssocID="{69345F56-FD70-4C09-B226-06D0E9D38076}" presName="conn2-1" presStyleLbl="parChTrans1D4" presStyleIdx="9" presStyleCnt="14"/>
      <dgm:spPr/>
    </dgm:pt>
    <dgm:pt modelId="{2D72F7CE-E014-4C95-AD44-88FBCB0FE342}" type="pres">
      <dgm:prSet presAssocID="{69345F56-FD70-4C09-B226-06D0E9D38076}" presName="connTx" presStyleCnt="0"/>
      <dgm:spPr/>
    </dgm:pt>
    <dgm:pt modelId="{A1EB557E-FB9B-44EC-AB63-9BDF99B643D3}" type="pres">
      <dgm:prSet presAssocID="{86C9E2CF-5105-4ED9-8E7E-B959F82588F3}" presName="root2" presStyleCnt="0"/>
      <dgm:spPr/>
    </dgm:pt>
    <dgm:pt modelId="{BAA96914-6D6F-4529-9660-4F46C0708188}" type="pres">
      <dgm:prSet presAssocID="{86C9E2CF-5105-4ED9-8E7E-B959F82588F3}" presName="LevelTwoTextNode" presStyleLbl="node4" presStyleIdx="9" presStyleCnt="14">
        <dgm:presLayoutVars>
          <dgm:chPref val="3"/>
        </dgm:presLayoutVars>
      </dgm:prSet>
      <dgm:spPr/>
    </dgm:pt>
    <dgm:pt modelId="{C5AAF24B-C8B7-43C5-A4E6-0574AD864FBB}" type="pres">
      <dgm:prSet presAssocID="{86C9E2CF-5105-4ED9-8E7E-B959F82588F3}" presName="level3hierChild" presStyleCnt="0"/>
      <dgm:spPr/>
    </dgm:pt>
    <dgm:pt modelId="{ACEAD92A-3141-423C-B4FC-8D1C6E9152FA}" type="pres">
      <dgm:prSet presAssocID="{A9FBCC76-78C3-43C6-A5BB-6A4148AF9D8E}" presName="conn2-1" presStyleLbl="parChTrans1D2" presStyleIdx="4" presStyleCnt="5"/>
      <dgm:spPr/>
    </dgm:pt>
    <dgm:pt modelId="{34B5AFD5-8456-42E5-8D51-4C3C26AF6C30}" type="pres">
      <dgm:prSet presAssocID="{A9FBCC76-78C3-43C6-A5BB-6A4148AF9D8E}" presName="connTx" presStyleCnt="0"/>
      <dgm:spPr/>
    </dgm:pt>
    <dgm:pt modelId="{477ACA83-7AE4-48B6-A321-4C1C16943C8B}" type="pres">
      <dgm:prSet presAssocID="{7823190F-5D4F-4BA4-996C-2D31209F01D5}" presName="root2" presStyleCnt="0"/>
      <dgm:spPr/>
    </dgm:pt>
    <dgm:pt modelId="{1A59E360-60AC-4371-8AB8-6C83B5F24AA1}" type="pres">
      <dgm:prSet presAssocID="{7823190F-5D4F-4BA4-996C-2D31209F01D5}" presName="LevelTwoTextNode" presStyleLbl="node2" presStyleIdx="4" presStyleCnt="5">
        <dgm:presLayoutVars>
          <dgm:chPref val="3"/>
        </dgm:presLayoutVars>
      </dgm:prSet>
      <dgm:spPr/>
    </dgm:pt>
    <dgm:pt modelId="{FCBD37D8-5934-4D05-A729-73F81455C2A4}" type="pres">
      <dgm:prSet presAssocID="{7823190F-5D4F-4BA4-996C-2D31209F01D5}" presName="level3hierChild" presStyleCnt="0"/>
      <dgm:spPr/>
    </dgm:pt>
    <dgm:pt modelId="{CCA7B326-056A-45EF-9A04-5781A6BA52E0}" type="pres">
      <dgm:prSet presAssocID="{0E234723-255C-4337-B6E6-C5A8400DB38B}" presName="conn2-1" presStyleLbl="parChTrans1D3" presStyleIdx="6" presStyleCnt="8"/>
      <dgm:spPr/>
    </dgm:pt>
    <dgm:pt modelId="{C095B193-96B8-4E78-9FFF-8A5BF4B0B73A}" type="pres">
      <dgm:prSet presAssocID="{0E234723-255C-4337-B6E6-C5A8400DB38B}" presName="connTx" presStyleCnt="0"/>
      <dgm:spPr/>
    </dgm:pt>
    <dgm:pt modelId="{ED1E284C-740F-4D79-BEBE-897C0C4E01D7}" type="pres">
      <dgm:prSet presAssocID="{6EA25BE9-A339-47E6-A6A4-8B4B3634BC32}" presName="root2" presStyleCnt="0"/>
      <dgm:spPr/>
    </dgm:pt>
    <dgm:pt modelId="{3B2940B7-AA86-43B7-8765-499D66443227}" type="pres">
      <dgm:prSet presAssocID="{6EA25BE9-A339-47E6-A6A4-8B4B3634BC32}" presName="LevelTwoTextNode" presStyleLbl="node3" presStyleIdx="6" presStyleCnt="8">
        <dgm:presLayoutVars>
          <dgm:chPref val="3"/>
        </dgm:presLayoutVars>
      </dgm:prSet>
      <dgm:spPr/>
    </dgm:pt>
    <dgm:pt modelId="{6668E608-FC95-4277-98E9-FE6B5C8D5408}" type="pres">
      <dgm:prSet presAssocID="{6EA25BE9-A339-47E6-A6A4-8B4B3634BC32}" presName="level3hierChild" presStyleCnt="0"/>
      <dgm:spPr/>
    </dgm:pt>
    <dgm:pt modelId="{3E5A27BC-7AEA-4724-BDAB-1462560BF6B0}" type="pres">
      <dgm:prSet presAssocID="{DC58E37B-D9BF-4D69-A12B-A05C854993E9}" presName="conn2-1" presStyleLbl="parChTrans1D4" presStyleIdx="10" presStyleCnt="14"/>
      <dgm:spPr/>
    </dgm:pt>
    <dgm:pt modelId="{297BA61F-5616-42D8-9EEB-ED7B228D2876}" type="pres">
      <dgm:prSet presAssocID="{DC58E37B-D9BF-4D69-A12B-A05C854993E9}" presName="connTx" presStyleCnt="0"/>
      <dgm:spPr/>
    </dgm:pt>
    <dgm:pt modelId="{8A140CF6-99B5-44FB-BF3D-319F546F23E8}" type="pres">
      <dgm:prSet presAssocID="{9D079385-13BF-4C96-930A-8A3AA2693D78}" presName="root2" presStyleCnt="0"/>
      <dgm:spPr/>
    </dgm:pt>
    <dgm:pt modelId="{E0C7004D-E2EA-4E1F-9A3B-41A0544126FF}" type="pres">
      <dgm:prSet presAssocID="{9D079385-13BF-4C96-930A-8A3AA2693D78}" presName="LevelTwoTextNode" presStyleLbl="node4" presStyleIdx="10" presStyleCnt="14">
        <dgm:presLayoutVars>
          <dgm:chPref val="3"/>
        </dgm:presLayoutVars>
      </dgm:prSet>
      <dgm:spPr/>
    </dgm:pt>
    <dgm:pt modelId="{B3BC439D-34AD-43B0-BC1D-7A46E407C08D}" type="pres">
      <dgm:prSet presAssocID="{9D079385-13BF-4C96-930A-8A3AA2693D78}" presName="level3hierChild" presStyleCnt="0"/>
      <dgm:spPr/>
    </dgm:pt>
    <dgm:pt modelId="{D1F9F7A7-F267-49CF-8952-87C73BB48994}" type="pres">
      <dgm:prSet presAssocID="{F018677C-6924-409D-B8B6-26EA5F0EBB9A}" presName="conn2-1" presStyleLbl="parChTrans1D4" presStyleIdx="11" presStyleCnt="14"/>
      <dgm:spPr/>
    </dgm:pt>
    <dgm:pt modelId="{B1356C05-6C68-48D0-AF9A-9312C297698A}" type="pres">
      <dgm:prSet presAssocID="{F018677C-6924-409D-B8B6-26EA5F0EBB9A}" presName="connTx" presStyleCnt="0"/>
      <dgm:spPr/>
    </dgm:pt>
    <dgm:pt modelId="{7AC0C552-F1E7-4E40-8EA3-F45642BC2C20}" type="pres">
      <dgm:prSet presAssocID="{4F26E558-768C-4210-A0DE-B1D6AFF0D759}" presName="root2" presStyleCnt="0"/>
      <dgm:spPr/>
    </dgm:pt>
    <dgm:pt modelId="{D50E0EFA-0860-42BC-89A6-9542A9FC4DC5}" type="pres">
      <dgm:prSet presAssocID="{4F26E558-768C-4210-A0DE-B1D6AFF0D759}" presName="LevelTwoTextNode" presStyleLbl="node4" presStyleIdx="11" presStyleCnt="14">
        <dgm:presLayoutVars>
          <dgm:chPref val="3"/>
        </dgm:presLayoutVars>
      </dgm:prSet>
      <dgm:spPr/>
    </dgm:pt>
    <dgm:pt modelId="{DFE49551-F839-47AC-9BAD-815CCB3F1AD1}" type="pres">
      <dgm:prSet presAssocID="{4F26E558-768C-4210-A0DE-B1D6AFF0D759}" presName="level3hierChild" presStyleCnt="0"/>
      <dgm:spPr/>
    </dgm:pt>
    <dgm:pt modelId="{69CF9EEA-EFFB-49A2-A517-79E8B5B2DAB9}" type="pres">
      <dgm:prSet presAssocID="{99FEEDFB-1986-44D3-A3F8-6A893031ABE7}" presName="conn2-1" presStyleLbl="parChTrans1D3" presStyleIdx="7" presStyleCnt="8"/>
      <dgm:spPr/>
    </dgm:pt>
    <dgm:pt modelId="{6C68790C-9769-4A58-A895-16B8BB2D69AA}" type="pres">
      <dgm:prSet presAssocID="{99FEEDFB-1986-44D3-A3F8-6A893031ABE7}" presName="connTx" presStyleCnt="0"/>
      <dgm:spPr/>
    </dgm:pt>
    <dgm:pt modelId="{8A75237C-5BF5-4F19-87A3-2B65D42ECB91}" type="pres">
      <dgm:prSet presAssocID="{BF4E2FED-EEF5-4A2A-8D4B-9B42941309DD}" presName="root2" presStyleCnt="0"/>
      <dgm:spPr/>
    </dgm:pt>
    <dgm:pt modelId="{D80F621F-1251-4112-9242-5042EE1DC207}" type="pres">
      <dgm:prSet presAssocID="{BF4E2FED-EEF5-4A2A-8D4B-9B42941309DD}" presName="LevelTwoTextNode" presStyleLbl="node3" presStyleIdx="7" presStyleCnt="8">
        <dgm:presLayoutVars>
          <dgm:chPref val="3"/>
        </dgm:presLayoutVars>
      </dgm:prSet>
      <dgm:spPr/>
    </dgm:pt>
    <dgm:pt modelId="{75EF863A-50EC-4A26-B7AE-223221F69191}" type="pres">
      <dgm:prSet presAssocID="{BF4E2FED-EEF5-4A2A-8D4B-9B42941309DD}" presName="level3hierChild" presStyleCnt="0"/>
      <dgm:spPr/>
    </dgm:pt>
    <dgm:pt modelId="{F8ECDD7E-76EC-4DBF-A2FD-2E07506B9F9F}" type="pres">
      <dgm:prSet presAssocID="{086A215E-A7E3-46F6-83BB-405EBE8A8C12}" presName="conn2-1" presStyleLbl="parChTrans1D4" presStyleIdx="12" presStyleCnt="14"/>
      <dgm:spPr/>
    </dgm:pt>
    <dgm:pt modelId="{DF8FC7EB-5251-4004-9EB6-C9D3C9F3C9ED}" type="pres">
      <dgm:prSet presAssocID="{086A215E-A7E3-46F6-83BB-405EBE8A8C12}" presName="connTx" presStyleCnt="0"/>
      <dgm:spPr/>
    </dgm:pt>
    <dgm:pt modelId="{0A20CA40-AC22-406F-BD64-FCC264A01F82}" type="pres">
      <dgm:prSet presAssocID="{8C501A18-C4F1-46A3-8B6F-939CF8EA0467}" presName="root2" presStyleCnt="0"/>
      <dgm:spPr/>
    </dgm:pt>
    <dgm:pt modelId="{71164603-C543-470B-9F27-92869145335B}" type="pres">
      <dgm:prSet presAssocID="{8C501A18-C4F1-46A3-8B6F-939CF8EA0467}" presName="LevelTwoTextNode" presStyleLbl="node4" presStyleIdx="12" presStyleCnt="14">
        <dgm:presLayoutVars>
          <dgm:chPref val="3"/>
        </dgm:presLayoutVars>
      </dgm:prSet>
      <dgm:spPr/>
    </dgm:pt>
    <dgm:pt modelId="{3DAEF213-F061-4EB5-8C02-0843113AA994}" type="pres">
      <dgm:prSet presAssocID="{8C501A18-C4F1-46A3-8B6F-939CF8EA0467}" presName="level3hierChild" presStyleCnt="0"/>
      <dgm:spPr/>
    </dgm:pt>
    <dgm:pt modelId="{E98B2E83-6AEC-4126-B19E-828E592E97AD}" type="pres">
      <dgm:prSet presAssocID="{6FB276F1-32D9-4EE7-ABD7-9800B52F0F20}" presName="conn2-1" presStyleLbl="parChTrans1D4" presStyleIdx="13" presStyleCnt="14"/>
      <dgm:spPr/>
    </dgm:pt>
    <dgm:pt modelId="{114FBC9E-A7F5-4B61-9AF8-DC714F0A7260}" type="pres">
      <dgm:prSet presAssocID="{6FB276F1-32D9-4EE7-ABD7-9800B52F0F20}" presName="connTx" presStyleCnt="0"/>
      <dgm:spPr/>
    </dgm:pt>
    <dgm:pt modelId="{51CCF4E6-3FE3-4693-8830-6F1743B3779E}" type="pres">
      <dgm:prSet presAssocID="{F81F570F-A40C-4FBD-8AD5-C6357522E3C1}" presName="root2" presStyleCnt="0"/>
      <dgm:spPr/>
    </dgm:pt>
    <dgm:pt modelId="{BCF825C8-3690-4449-A526-29E2325E10A6}" type="pres">
      <dgm:prSet presAssocID="{F81F570F-A40C-4FBD-8AD5-C6357522E3C1}" presName="LevelTwoTextNode" presStyleLbl="node4" presStyleIdx="13" presStyleCnt="14">
        <dgm:presLayoutVars>
          <dgm:chPref val="3"/>
        </dgm:presLayoutVars>
      </dgm:prSet>
      <dgm:spPr/>
    </dgm:pt>
    <dgm:pt modelId="{A5C651A6-A155-4217-A7FC-E26B07022D08}" type="pres">
      <dgm:prSet presAssocID="{F81F570F-A40C-4FBD-8AD5-C6357522E3C1}" presName="level3hierChild" presStyleCnt="0"/>
      <dgm:spPr/>
    </dgm:pt>
  </dgm:ptLst>
  <dgm:cxnLst>
    <dgm:cxn modelId="{6E3E5CBC-BB95-4367-8F60-A3362E2F8D98}" srcId="{BE9BFDF3-50EA-4865-B6D1-A6EF0BB7F028}" destId="{F2CE3E27-A579-4FB5-AFCC-0F01156B3904}" srcOrd="0" destOrd="0" parTransId="{1A0D9CAB-AF01-4079-A974-3D79DDAF3FE1}" sibTransId="{65EE3D37-E907-49FB-987C-6CAC54C8E346}"/>
    <dgm:cxn modelId="{64D80611-6CBF-408C-8608-7DF769A978BF}" srcId="{F2CE3E27-A579-4FB5-AFCC-0F01156B3904}" destId="{BA51D9FA-DF08-49CF-ADCB-0A740F336CA9}" srcOrd="0" destOrd="0" parTransId="{D01B32DA-70C9-4C4A-970E-70DC9D56F740}" sibTransId="{89661938-5044-4F07-BB7C-FDBF284AE2D7}"/>
    <dgm:cxn modelId="{A2BFEE1C-42B4-4F13-AEC0-4944344D64FB}" srcId="{BA51D9FA-DF08-49CF-ADCB-0A740F336CA9}" destId="{51CF1D7F-42BC-48E2-B3F7-E607279FD1B1}" srcOrd="0" destOrd="0" parTransId="{AB3890CD-628E-4149-AB5A-AC68104009A7}" sibTransId="{76864A10-1341-45C3-9439-FAE4C0995C36}"/>
    <dgm:cxn modelId="{79FCCBB8-64AB-41CD-83C3-7EC8974B45A1}" srcId="{51CF1D7F-42BC-48E2-B3F7-E607279FD1B1}" destId="{624A6F98-B760-486D-B975-805D70300B4E}" srcOrd="0" destOrd="0" parTransId="{BD133D0F-96C1-416F-B9D9-9AA713690654}" sibTransId="{7E3D53CC-9570-4990-B7C1-20307D9D630D}"/>
    <dgm:cxn modelId="{3D145D3E-3F35-40CC-8EEC-EBE815861204}" srcId="{624A6F98-B760-486D-B975-805D70300B4E}" destId="{76BF042A-B347-4566-AEF4-18972029472E}" srcOrd="0" destOrd="0" parTransId="{16D26E76-49F6-4CCB-B6C2-302713DB9FD5}" sibTransId="{97EEEF67-05E4-47E5-B1DF-C0CAFC90A25E}"/>
    <dgm:cxn modelId="{98BE1BAF-B6E2-45A1-AF64-AF995A642B79}" srcId="{BA51D9FA-DF08-49CF-ADCB-0A740F336CA9}" destId="{9BCBE0B8-ED53-4B54-B74E-941F2921E914}" srcOrd="1" destOrd="0" parTransId="{9A68A3FE-A9B6-466B-A52B-99B4F5A59283}" sibTransId="{00F8C680-4838-4E63-9E9A-154EF4DA4419}"/>
    <dgm:cxn modelId="{A82C4AF7-E674-41A3-B0E4-78CC7C294965}" srcId="{9BCBE0B8-ED53-4B54-B74E-941F2921E914}" destId="{58F0F9DC-06EB-4266-A968-FF241C141A30}" srcOrd="0" destOrd="1" parTransId="{5C88F2C3-EFCB-40D0-8370-68300290E6A7}" sibTransId="{5BC68EE5-A438-4FC9-8D40-7A54210FD5A9}"/>
    <dgm:cxn modelId="{0B11E2A3-67C0-4104-8D0D-8A864B899892}" srcId="{58F0F9DC-06EB-4266-A968-FF241C141A30}" destId="{FE5C4CE7-4043-41F6-9C7E-B4F618FD1177}" srcOrd="0" destOrd="0" parTransId="{85759C97-40B7-45D9-8997-AAEE4CBB4BAF}" sibTransId="{E4A7DB03-B0EB-4C9C-BF37-B95CAF7E47EA}"/>
    <dgm:cxn modelId="{D79CDE73-1AF2-43B7-AB16-772700A72F51}" srcId="{F2CE3E27-A579-4FB5-AFCC-0F01156B3904}" destId="{8B264089-E1BD-409C-B775-BBC4DC793C8B}" srcOrd="1" destOrd="0" parTransId="{9637DA5D-225F-4DAB-8E7E-9FA15E6D6814}" sibTransId="{26AFB18B-7149-4F6E-8E3B-A6D75D994AB8}"/>
    <dgm:cxn modelId="{258A308D-B94F-40B5-8B94-CF1DC8194D71}" srcId="{8B264089-E1BD-409C-B775-BBC4DC793C8B}" destId="{D31D6F59-1DE1-4CDD-8AB7-D2DBA706752D}" srcOrd="0" destOrd="1" parTransId="{CEB1C734-E151-4F3C-A088-6B6CD442AA74}" sibTransId="{088D019F-60C9-462B-B972-6C92C68C3F72}"/>
    <dgm:cxn modelId="{48AAE5DF-3D7E-4D19-B96A-AD109476FAE9}" srcId="{D31D6F59-1DE1-4CDD-8AB7-D2DBA706752D}" destId="{07CE9322-7ED7-40BE-88D7-A68A33D9552A}" srcOrd="0" destOrd="0" parTransId="{717E6C83-AED1-40FB-B0B2-A7314098A596}" sibTransId="{D47CB12B-0463-43B5-B3A4-06CE28A06B18}"/>
    <dgm:cxn modelId="{33DB9850-D703-4E2A-9D46-E33623E1F84E}" srcId="{F2CE3E27-A579-4FB5-AFCC-0F01156B3904}" destId="{FCD4362C-3E8E-42BE-A64C-82F3A4681403}" srcOrd="2" destOrd="0" parTransId="{C3845D2B-E20B-4D5A-9563-8A52C0CFFAE9}" sibTransId="{0E5D551A-E416-4D04-91E1-C7BD2111A031}"/>
    <dgm:cxn modelId="{822ECFC0-4D72-4C0A-AE41-8E6D3C2C1742}" srcId="{FCD4362C-3E8E-42BE-A64C-82F3A4681403}" destId="{16C348F7-4A14-4F01-961E-CD3D004F1C30}" srcOrd="0" destOrd="2" parTransId="{806DD15E-8E63-4FA8-9206-0B24BF67B540}" sibTransId="{CFF56D55-4AE4-4705-AECC-8EFA79A76B57}"/>
    <dgm:cxn modelId="{2B97218D-C244-41E3-8311-13FD4D462494}" srcId="{16C348F7-4A14-4F01-961E-CD3D004F1C30}" destId="{6BD1E702-C518-451D-95EC-7E3FC318F952}" srcOrd="0" destOrd="0" parTransId="{7B1B9C97-1B2E-40C5-96AD-0E15F37CFB5E}" sibTransId="{D19DF0D3-B5A7-4515-A963-041192465CFA}"/>
    <dgm:cxn modelId="{5BBB818B-A301-4E0F-9AE9-B735DEB08347}" srcId="{6BD1E702-C518-451D-95EC-7E3FC318F952}" destId="{F8BE4A11-BFDF-4527-86B8-88AE053900CA}" srcOrd="0" destOrd="0" parTransId="{9E861298-5E87-486B-A821-B697F79B7673}" sibTransId="{D125E491-B098-4F15-B9EC-9FCB042CCC6E}"/>
    <dgm:cxn modelId="{63754EDE-7E61-4935-97A9-AA7E5DEDBEC0}" srcId="{FCD4362C-3E8E-42BE-A64C-82F3A4681403}" destId="{FD6A829E-DAB1-4B92-B8CF-DE4E9241003C}" srcOrd="1" destOrd="2" parTransId="{92347E22-E723-45E7-9457-457AE0017FE5}" sibTransId="{DFF1D042-D45E-48CF-AABA-C2DF7232A86E}"/>
    <dgm:cxn modelId="{864A1E85-68B3-4011-892E-4F2AE9953672}" srcId="{FD6A829E-DAB1-4B92-B8CF-DE4E9241003C}" destId="{65DE37F8-BA2C-4F54-90D3-729FB9CA8630}" srcOrd="0" destOrd="1" parTransId="{9FE9B881-982A-45B2-9C8C-CB02AA128747}" sibTransId="{29CCF285-471F-4798-B3B3-843AFEB0D5A1}"/>
    <dgm:cxn modelId="{F0DE6677-E858-4EEB-9F02-F7A19B906131}" srcId="{65DE37F8-BA2C-4F54-90D3-729FB9CA8630}" destId="{5B0E2E9B-E47A-411E-82A7-2B495DB0CB6E}" srcOrd="0" destOrd="0" parTransId="{660F049B-6AAC-4C7E-BC34-A5CBA16EC133}" sibTransId="{476F18F6-4F11-4702-B2F0-A7576EEB8232}"/>
    <dgm:cxn modelId="{F9D74E45-CF44-4E81-8BA5-94ADDB45BAEF}" srcId="{F2CE3E27-A579-4FB5-AFCC-0F01156B3904}" destId="{C135F82C-903E-43CC-B5CF-6DD6619BFD30}" srcOrd="3" destOrd="0" parTransId="{01732DD2-B779-4AE8-871A-38B57C8F8603}" sibTransId="{2BC98C3B-858C-4A6F-8183-9F1C2BEF4DF8}"/>
    <dgm:cxn modelId="{79D5EB56-DB93-44A1-9FC0-DCE9E841FC30}" srcId="{C135F82C-903E-43CC-B5CF-6DD6619BFD30}" destId="{A5F2D814-7110-4E09-9730-95B0865A4C5F}" srcOrd="0" destOrd="3" parTransId="{0FCDCF27-7DAF-44B7-BC6D-E1B7DDA9829D}" sibTransId="{4150CD65-52F1-4D62-8AFC-84E6F342B48A}"/>
    <dgm:cxn modelId="{2B092E92-8D8D-4596-AFD6-8CD8A0540C45}" srcId="{A5F2D814-7110-4E09-9730-95B0865A4C5F}" destId="{86C9E2CF-5105-4ED9-8E7E-B959F82588F3}" srcOrd="0" destOrd="0" parTransId="{69345F56-FD70-4C09-B226-06D0E9D38076}" sibTransId="{169281EA-B457-405F-B2EC-B52E44450609}"/>
    <dgm:cxn modelId="{A1B20AC9-FA61-4EFA-BAD1-B4090FD22B93}" srcId="{F2CE3E27-A579-4FB5-AFCC-0F01156B3904}" destId="{7823190F-5D4F-4BA4-996C-2D31209F01D5}" srcOrd="4" destOrd="0" parTransId="{A9FBCC76-78C3-43C6-A5BB-6A4148AF9D8E}" sibTransId="{870FAADD-5338-4073-86DC-7A36AC5A6ADE}"/>
    <dgm:cxn modelId="{49599365-BF04-4612-9D58-A8CB8998D2E0}" srcId="{7823190F-5D4F-4BA4-996C-2D31209F01D5}" destId="{6EA25BE9-A339-47E6-A6A4-8B4B3634BC32}" srcOrd="0" destOrd="4" parTransId="{0E234723-255C-4337-B6E6-C5A8400DB38B}" sibTransId="{EB3F7928-867C-468D-BEA3-03D867C7B4CB}"/>
    <dgm:cxn modelId="{2E417767-A36F-4C47-A23B-33B6063A57C0}" srcId="{6EA25BE9-A339-47E6-A6A4-8B4B3634BC32}" destId="{9D079385-13BF-4C96-930A-8A3AA2693D78}" srcOrd="0" destOrd="0" parTransId="{DC58E37B-D9BF-4D69-A12B-A05C854993E9}" sibTransId="{EC36EEEB-69FB-4A05-A1C2-186EA7A54603}"/>
    <dgm:cxn modelId="{BE850699-6217-4431-AFE6-72D78BDDA668}" srcId="{9D079385-13BF-4C96-930A-8A3AA2693D78}" destId="{4F26E558-768C-4210-A0DE-B1D6AFF0D759}" srcOrd="0" destOrd="0" parTransId="{F018677C-6924-409D-B8B6-26EA5F0EBB9A}" sibTransId="{E70FC8F7-6647-46BE-A57E-2BBF9287E484}"/>
    <dgm:cxn modelId="{5A640B5E-F57B-4CEA-9721-7B3D5B850ED9}" srcId="{7823190F-5D4F-4BA4-996C-2D31209F01D5}" destId="{BF4E2FED-EEF5-4A2A-8D4B-9B42941309DD}" srcOrd="1" destOrd="4" parTransId="{99FEEDFB-1986-44D3-A3F8-6A893031ABE7}" sibTransId="{B2C43000-498E-4785-9705-A40291F82CBE}"/>
    <dgm:cxn modelId="{99BB591D-F89F-4140-969D-CE21FB197EF7}" srcId="{BF4E2FED-EEF5-4A2A-8D4B-9B42941309DD}" destId="{8C501A18-C4F1-46A3-8B6F-939CF8EA0467}" srcOrd="0" destOrd="1" parTransId="{086A215E-A7E3-46F6-83BB-405EBE8A8C12}" sibTransId="{41EDA944-5F0A-45D4-AEC3-4EA38748955C}"/>
    <dgm:cxn modelId="{23F7CEF4-8A36-4C4C-BA4A-7027DC60F919}" srcId="{8C501A18-C4F1-46A3-8B6F-939CF8EA0467}" destId="{F81F570F-A40C-4FBD-8AD5-C6357522E3C1}" srcOrd="0" destOrd="0" parTransId="{6FB276F1-32D9-4EE7-ABD7-9800B52F0F20}" sibTransId="{465920FC-20CD-488E-80E1-2B933E39C857}"/>
    <dgm:cxn modelId="{DCD15822-306B-45D5-876C-7FA4AF2769AD}" type="presOf" srcId="{BE9BFDF3-50EA-4865-B6D1-A6EF0BB7F028}" destId="{23ACEC5A-F738-4BD8-88BC-2EEC540F0FE3}" srcOrd="0" destOrd="0" presId="urn:microsoft.com/office/officeart/2005/8/layout/hierarchy2#1"/>
    <dgm:cxn modelId="{9B926E1C-30D2-4E24-B69C-5B72F42ACFBD}" type="presParOf" srcId="{23ACEC5A-F738-4BD8-88BC-2EEC540F0FE3}" destId="{7BBA41E1-8910-4255-AC8C-711150E0A3A5}" srcOrd="0" destOrd="0" presId="urn:microsoft.com/office/officeart/2005/8/layout/hierarchy2#1"/>
    <dgm:cxn modelId="{D57654F5-52D6-4186-AB31-D1D40795DD09}" type="presParOf" srcId="{7BBA41E1-8910-4255-AC8C-711150E0A3A5}" destId="{0799EC6C-A9BE-44BD-B658-2261EFE5CEC0}" srcOrd="0" destOrd="0" presId="urn:microsoft.com/office/officeart/2005/8/layout/hierarchy2#1"/>
    <dgm:cxn modelId="{D1159D63-4077-4F88-86FF-4D8C4EF6C31E}" type="presOf" srcId="{F2CE3E27-A579-4FB5-AFCC-0F01156B3904}" destId="{0799EC6C-A9BE-44BD-B658-2261EFE5CEC0}" srcOrd="0" destOrd="0" presId="urn:microsoft.com/office/officeart/2005/8/layout/hierarchy2#1"/>
    <dgm:cxn modelId="{E425C770-3693-4BF3-B0F4-A046F3F58167}" type="presParOf" srcId="{7BBA41E1-8910-4255-AC8C-711150E0A3A5}" destId="{02183FB2-47EF-4C47-A69E-F75F31FCD98A}" srcOrd="1" destOrd="0" presId="urn:microsoft.com/office/officeart/2005/8/layout/hierarchy2#1"/>
    <dgm:cxn modelId="{5D9C955D-CB29-4B0C-939A-0B3034451E59}" type="presParOf" srcId="{02183FB2-47EF-4C47-A69E-F75F31FCD98A}" destId="{5666882F-5D51-4EB6-B7D4-BA4EDCE97F41}" srcOrd="0" destOrd="1" presId="urn:microsoft.com/office/officeart/2005/8/layout/hierarchy2#1"/>
    <dgm:cxn modelId="{6BCC84A7-CC0C-48E2-A412-692F13D81B46}" type="presOf" srcId="{D01B32DA-70C9-4C4A-970E-70DC9D56F740}" destId="{5666882F-5D51-4EB6-B7D4-BA4EDCE97F41}" srcOrd="0" destOrd="0" presId="urn:microsoft.com/office/officeart/2005/8/layout/hierarchy2#1"/>
    <dgm:cxn modelId="{59202F5D-8EE4-4206-8EBF-73A2591FDA92}" type="presParOf" srcId="{5666882F-5D51-4EB6-B7D4-BA4EDCE97F41}" destId="{A68F5EDE-16A2-4583-B236-B20524220F21}" srcOrd="0" destOrd="0" presId="urn:microsoft.com/office/officeart/2005/8/layout/hierarchy2#1"/>
    <dgm:cxn modelId="{96000C6C-D7A1-4AF2-B438-2E5BA7DEC938}" type="presOf" srcId="{D01B32DA-70C9-4C4A-970E-70DC9D56F740}" destId="{A68F5EDE-16A2-4583-B236-B20524220F21}" srcOrd="1" destOrd="0" presId="urn:microsoft.com/office/officeart/2005/8/layout/hierarchy2#1"/>
    <dgm:cxn modelId="{4854AD0E-F0C1-46EC-96CE-8F22B7A24F18}" type="presParOf" srcId="{02183FB2-47EF-4C47-A69E-F75F31FCD98A}" destId="{52E9BC17-E7AF-4AE6-B5B7-7DD658362B6C}" srcOrd="1" destOrd="1" presId="urn:microsoft.com/office/officeart/2005/8/layout/hierarchy2#1"/>
    <dgm:cxn modelId="{C9EBC67F-C8B8-405D-8746-ECBD322A1C82}" type="presParOf" srcId="{52E9BC17-E7AF-4AE6-B5B7-7DD658362B6C}" destId="{11883C78-18FA-45BA-BEC2-C6FFB5F9AFBF}" srcOrd="0" destOrd="1" presId="urn:microsoft.com/office/officeart/2005/8/layout/hierarchy2#1"/>
    <dgm:cxn modelId="{1DC7EA74-147E-464B-A956-CBBBD2B2B888}" type="presOf" srcId="{BA51D9FA-DF08-49CF-ADCB-0A740F336CA9}" destId="{11883C78-18FA-45BA-BEC2-C6FFB5F9AFBF}" srcOrd="0" destOrd="0" presId="urn:microsoft.com/office/officeart/2005/8/layout/hierarchy2#1"/>
    <dgm:cxn modelId="{F62136DA-F00C-4520-8E09-1D814938C15D}" type="presParOf" srcId="{52E9BC17-E7AF-4AE6-B5B7-7DD658362B6C}" destId="{AC1D0DB5-C73C-4C00-8677-594BB8F8ADEC}" srcOrd="1" destOrd="1" presId="urn:microsoft.com/office/officeart/2005/8/layout/hierarchy2#1"/>
    <dgm:cxn modelId="{DF0A33DF-EAE9-474D-ADAC-73D180AA2D88}" type="presParOf" srcId="{AC1D0DB5-C73C-4C00-8677-594BB8F8ADEC}" destId="{83163871-63C3-4F2F-84FE-395134A8D60A}" srcOrd="0" destOrd="1" presId="urn:microsoft.com/office/officeart/2005/8/layout/hierarchy2#1"/>
    <dgm:cxn modelId="{D7CD21BC-17C1-4F0C-AF22-875CD6A83F5E}" type="presOf" srcId="{AB3890CD-628E-4149-AB5A-AC68104009A7}" destId="{83163871-63C3-4F2F-84FE-395134A8D60A}" srcOrd="0" destOrd="0" presId="urn:microsoft.com/office/officeart/2005/8/layout/hierarchy2#1"/>
    <dgm:cxn modelId="{751BA2E5-0591-47EB-B31C-D75A428A9D3D}" type="presParOf" srcId="{83163871-63C3-4F2F-84FE-395134A8D60A}" destId="{F2ABEB42-A48B-4A3A-8776-05C522BD5F1E}" srcOrd="0" destOrd="0" presId="urn:microsoft.com/office/officeart/2005/8/layout/hierarchy2#1"/>
    <dgm:cxn modelId="{F2E1957D-D9C6-41F9-AE34-BEA65A2EB85F}" type="presOf" srcId="{AB3890CD-628E-4149-AB5A-AC68104009A7}" destId="{F2ABEB42-A48B-4A3A-8776-05C522BD5F1E}" srcOrd="1" destOrd="0" presId="urn:microsoft.com/office/officeart/2005/8/layout/hierarchy2#1"/>
    <dgm:cxn modelId="{DF6CA836-8D32-4686-9AC9-5176A352BBAB}" type="presParOf" srcId="{AC1D0DB5-C73C-4C00-8677-594BB8F8ADEC}" destId="{9EEB8562-8968-4BAA-87FF-16CDC1BD1F69}" srcOrd="1" destOrd="1" presId="urn:microsoft.com/office/officeart/2005/8/layout/hierarchy2#1"/>
    <dgm:cxn modelId="{6A3BDF07-6A98-4959-989D-A8BB6C4FE4BE}" type="presParOf" srcId="{9EEB8562-8968-4BAA-87FF-16CDC1BD1F69}" destId="{2A1EC67A-38A7-4995-B35D-F4A552599356}" srcOrd="0" destOrd="1" presId="urn:microsoft.com/office/officeart/2005/8/layout/hierarchy2#1"/>
    <dgm:cxn modelId="{BC51915E-5623-467D-8104-29481BD48B55}" type="presOf" srcId="{51CF1D7F-42BC-48E2-B3F7-E607279FD1B1}" destId="{2A1EC67A-38A7-4995-B35D-F4A552599356}" srcOrd="0" destOrd="0" presId="urn:microsoft.com/office/officeart/2005/8/layout/hierarchy2#1"/>
    <dgm:cxn modelId="{AA1AA56B-5AF2-4FC3-8622-47C59C77E3DC}" type="presParOf" srcId="{9EEB8562-8968-4BAA-87FF-16CDC1BD1F69}" destId="{160D1A57-40C9-4E44-853F-560991C17C0F}" srcOrd="1" destOrd="1" presId="urn:microsoft.com/office/officeart/2005/8/layout/hierarchy2#1"/>
    <dgm:cxn modelId="{C52E11D5-300C-437E-9E61-E723BD2A142E}" type="presParOf" srcId="{160D1A57-40C9-4E44-853F-560991C17C0F}" destId="{8F107A10-B823-446C-B973-84E24BB79D13}" srcOrd="0" destOrd="1" presId="urn:microsoft.com/office/officeart/2005/8/layout/hierarchy2#1"/>
    <dgm:cxn modelId="{BA2809C7-FE62-4C5E-B977-244E10C4C72F}" type="presOf" srcId="{BD133D0F-96C1-416F-B9D9-9AA713690654}" destId="{8F107A10-B823-446C-B973-84E24BB79D13}" srcOrd="0" destOrd="0" presId="urn:microsoft.com/office/officeart/2005/8/layout/hierarchy2#1"/>
    <dgm:cxn modelId="{A003D07E-C67A-4DC3-968C-CA1474B35CC1}" type="presParOf" srcId="{8F107A10-B823-446C-B973-84E24BB79D13}" destId="{A91357D5-EC9F-4913-BEC0-58F4A5933F49}" srcOrd="0" destOrd="0" presId="urn:microsoft.com/office/officeart/2005/8/layout/hierarchy2#1"/>
    <dgm:cxn modelId="{5F37CE02-7F48-4F49-A663-42E17653A650}" type="presOf" srcId="{BD133D0F-96C1-416F-B9D9-9AA713690654}" destId="{A91357D5-EC9F-4913-BEC0-58F4A5933F49}" srcOrd="1" destOrd="0" presId="urn:microsoft.com/office/officeart/2005/8/layout/hierarchy2#1"/>
    <dgm:cxn modelId="{02A887CC-7119-4D58-9CEB-DB74FCAF2610}" type="presParOf" srcId="{160D1A57-40C9-4E44-853F-560991C17C0F}" destId="{6F9F4F08-0512-49A3-A67F-8F35B680F30B}" srcOrd="1" destOrd="1" presId="urn:microsoft.com/office/officeart/2005/8/layout/hierarchy2#1"/>
    <dgm:cxn modelId="{89A196BA-B3D3-49DC-9FFB-EF1FF57AC3C5}" type="presParOf" srcId="{6F9F4F08-0512-49A3-A67F-8F35B680F30B}" destId="{36686CFD-CA5D-4529-B7D7-7B09C701F5C5}" srcOrd="0" destOrd="1" presId="urn:microsoft.com/office/officeart/2005/8/layout/hierarchy2#1"/>
    <dgm:cxn modelId="{FE8A7102-B92D-42D4-9F5A-0B5E099E607C}" type="presOf" srcId="{624A6F98-B760-486D-B975-805D70300B4E}" destId="{36686CFD-CA5D-4529-B7D7-7B09C701F5C5}" srcOrd="0" destOrd="0" presId="urn:microsoft.com/office/officeart/2005/8/layout/hierarchy2#1"/>
    <dgm:cxn modelId="{BC0EF02E-9C86-4CE6-82DA-1E783AE32FE1}" type="presParOf" srcId="{6F9F4F08-0512-49A3-A67F-8F35B680F30B}" destId="{539C1041-ED7B-4DFF-8814-B9199BEE58CA}" srcOrd="1" destOrd="1" presId="urn:microsoft.com/office/officeart/2005/8/layout/hierarchy2#1"/>
    <dgm:cxn modelId="{18FF9822-92ED-42D0-B21B-BBDCB3CDE520}" type="presParOf" srcId="{539C1041-ED7B-4DFF-8814-B9199BEE58CA}" destId="{8FA39443-45D1-4D95-95DB-1B957810702B}" srcOrd="0" destOrd="1" presId="urn:microsoft.com/office/officeart/2005/8/layout/hierarchy2#1"/>
    <dgm:cxn modelId="{DDAA7068-3223-4219-A7A1-C2CE506A5533}" type="presOf" srcId="{16D26E76-49F6-4CCB-B6C2-302713DB9FD5}" destId="{8FA39443-45D1-4D95-95DB-1B957810702B}" srcOrd="0" destOrd="0" presId="urn:microsoft.com/office/officeart/2005/8/layout/hierarchy2#1"/>
    <dgm:cxn modelId="{D6051C3E-D0FD-46AF-BB66-148F69262539}" type="presParOf" srcId="{8FA39443-45D1-4D95-95DB-1B957810702B}" destId="{AA983C4C-8660-47F5-9267-F40B35BDDCC7}" srcOrd="0" destOrd="0" presId="urn:microsoft.com/office/officeart/2005/8/layout/hierarchy2#1"/>
    <dgm:cxn modelId="{D5C517AC-37AD-4119-A071-405309BD18DA}" type="presOf" srcId="{16D26E76-49F6-4CCB-B6C2-302713DB9FD5}" destId="{AA983C4C-8660-47F5-9267-F40B35BDDCC7}" srcOrd="1" destOrd="0" presId="urn:microsoft.com/office/officeart/2005/8/layout/hierarchy2#1"/>
    <dgm:cxn modelId="{CD259375-CA57-47B6-8208-1E4DB7C99E5B}" type="presParOf" srcId="{539C1041-ED7B-4DFF-8814-B9199BEE58CA}" destId="{1771C50F-42D3-4BBF-97C1-4EB6EA41B74C}" srcOrd="1" destOrd="1" presId="urn:microsoft.com/office/officeart/2005/8/layout/hierarchy2#1"/>
    <dgm:cxn modelId="{57C4DD94-B47F-48E7-9424-6C710E82EDCE}" type="presParOf" srcId="{1771C50F-42D3-4BBF-97C1-4EB6EA41B74C}" destId="{056E2A72-CF37-4700-888F-D724282425D4}" srcOrd="0" destOrd="1" presId="urn:microsoft.com/office/officeart/2005/8/layout/hierarchy2#1"/>
    <dgm:cxn modelId="{DBCE6792-422B-4545-83BD-4955E2491A16}" type="presOf" srcId="{76BF042A-B347-4566-AEF4-18972029472E}" destId="{056E2A72-CF37-4700-888F-D724282425D4}" srcOrd="0" destOrd="0" presId="urn:microsoft.com/office/officeart/2005/8/layout/hierarchy2#1"/>
    <dgm:cxn modelId="{96F94DF1-0D19-43D1-946B-2320DFCA210C}" type="presParOf" srcId="{1771C50F-42D3-4BBF-97C1-4EB6EA41B74C}" destId="{7B179D47-25CD-4926-8ACE-C8E5D7AB5DCA}" srcOrd="1" destOrd="1" presId="urn:microsoft.com/office/officeart/2005/8/layout/hierarchy2#1"/>
    <dgm:cxn modelId="{127595CB-94BB-4827-996A-B063B9B3174D}" type="presParOf" srcId="{AC1D0DB5-C73C-4C00-8677-594BB8F8ADEC}" destId="{B4E4D20A-E538-41AC-B770-F1DABA18191D}" srcOrd="2" destOrd="1" presId="urn:microsoft.com/office/officeart/2005/8/layout/hierarchy2#1"/>
    <dgm:cxn modelId="{9573811A-243B-4D00-88D7-B75D4651244A}" type="presOf" srcId="{9A68A3FE-A9B6-466B-A52B-99B4F5A59283}" destId="{B4E4D20A-E538-41AC-B770-F1DABA18191D}" srcOrd="0" destOrd="0" presId="urn:microsoft.com/office/officeart/2005/8/layout/hierarchy2#1"/>
    <dgm:cxn modelId="{5C53F926-3FD1-48E4-8D72-0534F3735590}" type="presParOf" srcId="{B4E4D20A-E538-41AC-B770-F1DABA18191D}" destId="{DE2B675E-B552-4D9B-BAA8-C9860ED088E7}" srcOrd="0" destOrd="2" presId="urn:microsoft.com/office/officeart/2005/8/layout/hierarchy2#1"/>
    <dgm:cxn modelId="{B27DD051-FEA1-401F-93E7-9B24991505AA}" type="presOf" srcId="{9A68A3FE-A9B6-466B-A52B-99B4F5A59283}" destId="{DE2B675E-B552-4D9B-BAA8-C9860ED088E7}" srcOrd="1" destOrd="0" presId="urn:microsoft.com/office/officeart/2005/8/layout/hierarchy2#1"/>
    <dgm:cxn modelId="{2B5A1B4F-FAA9-4DD8-A7A8-7114C66A9AE2}" type="presParOf" srcId="{AC1D0DB5-C73C-4C00-8677-594BB8F8ADEC}" destId="{5BAE6CAB-5720-42BD-8137-4E6134DC4230}" srcOrd="3" destOrd="1" presId="urn:microsoft.com/office/officeart/2005/8/layout/hierarchy2#1"/>
    <dgm:cxn modelId="{D359D0A7-415A-4DDB-A8B6-130A9106B1FB}" type="presParOf" srcId="{5BAE6CAB-5720-42BD-8137-4E6134DC4230}" destId="{1367D3B2-4BC6-45DD-9BF2-7DCF827624EA}" srcOrd="0" destOrd="3" presId="urn:microsoft.com/office/officeart/2005/8/layout/hierarchy2#1"/>
    <dgm:cxn modelId="{07699E93-5243-46AB-B0DA-8C42524E9FBD}" type="presOf" srcId="{9BCBE0B8-ED53-4B54-B74E-941F2921E914}" destId="{1367D3B2-4BC6-45DD-9BF2-7DCF827624EA}" srcOrd="0" destOrd="0" presId="urn:microsoft.com/office/officeart/2005/8/layout/hierarchy2#1"/>
    <dgm:cxn modelId="{BBDEE572-3CF6-4A17-A81B-A8F8CAE7A372}" type="presParOf" srcId="{5BAE6CAB-5720-42BD-8137-4E6134DC4230}" destId="{8693249F-E870-44A8-A7D2-9AB219C604BD}" srcOrd="1" destOrd="3" presId="urn:microsoft.com/office/officeart/2005/8/layout/hierarchy2#1"/>
    <dgm:cxn modelId="{B46C1E5A-8D41-4447-8A3C-5EC6156811A6}" type="presParOf" srcId="{8693249F-E870-44A8-A7D2-9AB219C604BD}" destId="{EC4B86D3-AA68-4A05-AAA3-A508623B1344}" srcOrd="0" destOrd="1" presId="urn:microsoft.com/office/officeart/2005/8/layout/hierarchy2#1"/>
    <dgm:cxn modelId="{A344CCCF-A175-40D7-8238-FB69F3704D71}" type="presOf" srcId="{5C88F2C3-EFCB-40D0-8370-68300290E6A7}" destId="{EC4B86D3-AA68-4A05-AAA3-A508623B1344}" srcOrd="0" destOrd="0" presId="urn:microsoft.com/office/officeart/2005/8/layout/hierarchy2#1"/>
    <dgm:cxn modelId="{3B59FC28-A186-4B9F-8A53-9E22F755D3AE}" type="presParOf" srcId="{EC4B86D3-AA68-4A05-AAA3-A508623B1344}" destId="{A0007FC2-F608-416B-AEC6-150C09E7AA72}" srcOrd="0" destOrd="0" presId="urn:microsoft.com/office/officeart/2005/8/layout/hierarchy2#1"/>
    <dgm:cxn modelId="{5E087F66-2F5C-4E13-950D-314AF5E1AB72}" type="presOf" srcId="{5C88F2C3-EFCB-40D0-8370-68300290E6A7}" destId="{A0007FC2-F608-416B-AEC6-150C09E7AA72}" srcOrd="1" destOrd="0" presId="urn:microsoft.com/office/officeart/2005/8/layout/hierarchy2#1"/>
    <dgm:cxn modelId="{00A0FDF3-4067-469C-AFBD-D9CC473869C1}" type="presParOf" srcId="{8693249F-E870-44A8-A7D2-9AB219C604BD}" destId="{7A94B202-557E-42AF-8C93-77B9FE29839E}" srcOrd="1" destOrd="1" presId="urn:microsoft.com/office/officeart/2005/8/layout/hierarchy2#1"/>
    <dgm:cxn modelId="{FE9539C7-EFB2-4E79-A927-6B06C8004CE2}" type="presParOf" srcId="{7A94B202-557E-42AF-8C93-77B9FE29839E}" destId="{CC672CF6-45B7-48FD-BEF1-C68D800F7D5C}" srcOrd="0" destOrd="1" presId="urn:microsoft.com/office/officeart/2005/8/layout/hierarchy2#1"/>
    <dgm:cxn modelId="{2462F44F-D65F-46B3-B97B-19BC36B9B9EC}" type="presOf" srcId="{58F0F9DC-06EB-4266-A968-FF241C141A30}" destId="{CC672CF6-45B7-48FD-BEF1-C68D800F7D5C}" srcOrd="0" destOrd="0" presId="urn:microsoft.com/office/officeart/2005/8/layout/hierarchy2#1"/>
    <dgm:cxn modelId="{26D9CA21-8DC0-4D51-8FAA-718512ABCF56}" type="presParOf" srcId="{7A94B202-557E-42AF-8C93-77B9FE29839E}" destId="{F4A79E69-FD9A-4E71-BC7B-41DB95C587E6}" srcOrd="1" destOrd="1" presId="urn:microsoft.com/office/officeart/2005/8/layout/hierarchy2#1"/>
    <dgm:cxn modelId="{480002CE-B34C-4A14-A2C0-3E650D86A4E9}" type="presParOf" srcId="{F4A79E69-FD9A-4E71-BC7B-41DB95C587E6}" destId="{1BF353BB-8B1D-4BD5-A020-9B5E0FA1EC33}" srcOrd="0" destOrd="1" presId="urn:microsoft.com/office/officeart/2005/8/layout/hierarchy2#1"/>
    <dgm:cxn modelId="{4A606029-568B-4EDF-8FC6-D7E01DCB32C9}" type="presOf" srcId="{85759C97-40B7-45D9-8997-AAEE4CBB4BAF}" destId="{1BF353BB-8B1D-4BD5-A020-9B5E0FA1EC33}" srcOrd="0" destOrd="0" presId="urn:microsoft.com/office/officeart/2005/8/layout/hierarchy2#1"/>
    <dgm:cxn modelId="{6D24CC61-DECB-48EF-B95F-3BF3852C46C1}" type="presParOf" srcId="{1BF353BB-8B1D-4BD5-A020-9B5E0FA1EC33}" destId="{1C7741DA-75F9-4F30-B9B2-7560439F4C65}" srcOrd="0" destOrd="0" presId="urn:microsoft.com/office/officeart/2005/8/layout/hierarchy2#1"/>
    <dgm:cxn modelId="{9438AE00-1291-4891-90E5-AC87CC17C157}" type="presOf" srcId="{85759C97-40B7-45D9-8997-AAEE4CBB4BAF}" destId="{1C7741DA-75F9-4F30-B9B2-7560439F4C65}" srcOrd="1" destOrd="0" presId="urn:microsoft.com/office/officeart/2005/8/layout/hierarchy2#1"/>
    <dgm:cxn modelId="{403147E5-24DA-4EC4-8528-695A5F7015CD}" type="presParOf" srcId="{F4A79E69-FD9A-4E71-BC7B-41DB95C587E6}" destId="{D5E51896-74FF-4F55-B51B-77AE1AD85AD5}" srcOrd="1" destOrd="1" presId="urn:microsoft.com/office/officeart/2005/8/layout/hierarchy2#1"/>
    <dgm:cxn modelId="{2EA5DEA3-2064-40C4-B78D-C85666C69185}" type="presParOf" srcId="{D5E51896-74FF-4F55-B51B-77AE1AD85AD5}" destId="{21BDBC93-7104-4705-BE06-E0EB692ED5A7}" srcOrd="0" destOrd="1" presId="urn:microsoft.com/office/officeart/2005/8/layout/hierarchy2#1"/>
    <dgm:cxn modelId="{72403784-1EDB-4CD1-B34A-EAD28A4CCB12}" type="presOf" srcId="{FE5C4CE7-4043-41F6-9C7E-B4F618FD1177}" destId="{21BDBC93-7104-4705-BE06-E0EB692ED5A7}" srcOrd="0" destOrd="0" presId="urn:microsoft.com/office/officeart/2005/8/layout/hierarchy2#1"/>
    <dgm:cxn modelId="{57B320E2-82D7-4607-B249-531A6ED82EAB}" type="presParOf" srcId="{D5E51896-74FF-4F55-B51B-77AE1AD85AD5}" destId="{0D73AD8A-1D55-4500-99F2-C02684B7AC3B}" srcOrd="1" destOrd="1" presId="urn:microsoft.com/office/officeart/2005/8/layout/hierarchy2#1"/>
    <dgm:cxn modelId="{CA1E2C8F-634B-414C-AFAF-91C6669FB9EA}" type="presParOf" srcId="{02183FB2-47EF-4C47-A69E-F75F31FCD98A}" destId="{F5E76EBF-C53B-4ACD-AC15-B29C51448DD2}" srcOrd="2" destOrd="1" presId="urn:microsoft.com/office/officeart/2005/8/layout/hierarchy2#1"/>
    <dgm:cxn modelId="{C326D5BE-68E8-4151-91AF-37D2B030153F}" type="presOf" srcId="{9637DA5D-225F-4DAB-8E7E-9FA15E6D6814}" destId="{F5E76EBF-C53B-4ACD-AC15-B29C51448DD2}" srcOrd="0" destOrd="0" presId="urn:microsoft.com/office/officeart/2005/8/layout/hierarchy2#1"/>
    <dgm:cxn modelId="{157DA178-9F7B-4A49-B69A-DFBF0386C071}" type="presParOf" srcId="{F5E76EBF-C53B-4ACD-AC15-B29C51448DD2}" destId="{7B187E31-D080-4851-A123-6B50A3CADBCA}" srcOrd="0" destOrd="2" presId="urn:microsoft.com/office/officeart/2005/8/layout/hierarchy2#1"/>
    <dgm:cxn modelId="{F0B25032-C9B3-4FC0-AF40-510448962D97}" type="presOf" srcId="{9637DA5D-225F-4DAB-8E7E-9FA15E6D6814}" destId="{7B187E31-D080-4851-A123-6B50A3CADBCA}" srcOrd="1" destOrd="0" presId="urn:microsoft.com/office/officeart/2005/8/layout/hierarchy2#1"/>
    <dgm:cxn modelId="{DB74454C-9541-4F72-A063-AD8B18130D35}" type="presParOf" srcId="{02183FB2-47EF-4C47-A69E-F75F31FCD98A}" destId="{C467C4D6-B79F-4E92-B24F-7F1376F50554}" srcOrd="3" destOrd="1" presId="urn:microsoft.com/office/officeart/2005/8/layout/hierarchy2#1"/>
    <dgm:cxn modelId="{CA69F441-DBB0-4C0B-BF3A-2831CF278E3C}" type="presParOf" srcId="{C467C4D6-B79F-4E92-B24F-7F1376F50554}" destId="{54F41A11-D3CB-4BBC-B4BF-C06A182AE0E7}" srcOrd="0" destOrd="3" presId="urn:microsoft.com/office/officeart/2005/8/layout/hierarchy2#1"/>
    <dgm:cxn modelId="{D2A3F0C0-5BDB-4B48-A269-FB64FDEB6CA5}" type="presOf" srcId="{8B264089-E1BD-409C-B775-BBC4DC793C8B}" destId="{54F41A11-D3CB-4BBC-B4BF-C06A182AE0E7}" srcOrd="0" destOrd="0" presId="urn:microsoft.com/office/officeart/2005/8/layout/hierarchy2#1"/>
    <dgm:cxn modelId="{4A3275B4-1FE2-4597-A136-A7CD76E2BC20}" type="presParOf" srcId="{C467C4D6-B79F-4E92-B24F-7F1376F50554}" destId="{3F4E98EA-7CF5-439E-A841-D87C13906594}" srcOrd="1" destOrd="3" presId="urn:microsoft.com/office/officeart/2005/8/layout/hierarchy2#1"/>
    <dgm:cxn modelId="{05F8862E-97A0-4A9A-BA9F-C68685A06811}" type="presParOf" srcId="{3F4E98EA-7CF5-439E-A841-D87C13906594}" destId="{BA58FAE7-CF66-4F06-8436-6BCC6CD3468A}" srcOrd="0" destOrd="1" presId="urn:microsoft.com/office/officeart/2005/8/layout/hierarchy2#1"/>
    <dgm:cxn modelId="{8A69F3F0-5C29-4547-972A-C912A7686893}" type="presOf" srcId="{CEB1C734-E151-4F3C-A088-6B6CD442AA74}" destId="{BA58FAE7-CF66-4F06-8436-6BCC6CD3468A}" srcOrd="0" destOrd="0" presId="urn:microsoft.com/office/officeart/2005/8/layout/hierarchy2#1"/>
    <dgm:cxn modelId="{34073C1B-A735-451B-9A33-8016C6505631}" type="presParOf" srcId="{BA58FAE7-CF66-4F06-8436-6BCC6CD3468A}" destId="{63D4D662-1232-49B8-971C-02240A6F8CFC}" srcOrd="0" destOrd="0" presId="urn:microsoft.com/office/officeart/2005/8/layout/hierarchy2#1"/>
    <dgm:cxn modelId="{388F310F-2D79-44E6-8F4E-AA8A5DC8E5C9}" type="presOf" srcId="{CEB1C734-E151-4F3C-A088-6B6CD442AA74}" destId="{63D4D662-1232-49B8-971C-02240A6F8CFC}" srcOrd="1" destOrd="0" presId="urn:microsoft.com/office/officeart/2005/8/layout/hierarchy2#1"/>
    <dgm:cxn modelId="{2E2BDB69-862C-48D0-A8B6-A1A22E906637}" type="presParOf" srcId="{3F4E98EA-7CF5-439E-A841-D87C13906594}" destId="{DCC877A2-95FF-45F8-A2A5-484BAECB7EAC}" srcOrd="1" destOrd="1" presId="urn:microsoft.com/office/officeart/2005/8/layout/hierarchy2#1"/>
    <dgm:cxn modelId="{91F1CA0C-6F77-4FE6-A606-429C5BC5E911}" type="presParOf" srcId="{DCC877A2-95FF-45F8-A2A5-484BAECB7EAC}" destId="{E1269AAE-459A-4782-85EC-AA7D3568FD57}" srcOrd="0" destOrd="1" presId="urn:microsoft.com/office/officeart/2005/8/layout/hierarchy2#1"/>
    <dgm:cxn modelId="{54FA0574-3F76-4100-8048-9D4DAC86EB67}" type="presOf" srcId="{D31D6F59-1DE1-4CDD-8AB7-D2DBA706752D}" destId="{E1269AAE-459A-4782-85EC-AA7D3568FD57}" srcOrd="0" destOrd="0" presId="urn:microsoft.com/office/officeart/2005/8/layout/hierarchy2#1"/>
    <dgm:cxn modelId="{10108BC7-0E92-49C7-BEF4-6E47B9E7A0C8}" type="presParOf" srcId="{DCC877A2-95FF-45F8-A2A5-484BAECB7EAC}" destId="{9E615A00-40F0-4B7C-B9C8-7660BC557AE9}" srcOrd="1" destOrd="1" presId="urn:microsoft.com/office/officeart/2005/8/layout/hierarchy2#1"/>
    <dgm:cxn modelId="{91425A92-B537-46CD-B7B9-4D2BF4251266}" type="presParOf" srcId="{9E615A00-40F0-4B7C-B9C8-7660BC557AE9}" destId="{FD12EA64-FEA2-4F32-A1E2-680AD21BA8D9}" srcOrd="0" destOrd="1" presId="urn:microsoft.com/office/officeart/2005/8/layout/hierarchy2#1"/>
    <dgm:cxn modelId="{E9CF3BFA-A116-4C51-A87C-190E728E73EF}" type="presOf" srcId="{717E6C83-AED1-40FB-B0B2-A7314098A596}" destId="{FD12EA64-FEA2-4F32-A1E2-680AD21BA8D9}" srcOrd="0" destOrd="0" presId="urn:microsoft.com/office/officeart/2005/8/layout/hierarchy2#1"/>
    <dgm:cxn modelId="{232371AA-1BCA-40BB-A683-B20C8BE7A24D}" type="presParOf" srcId="{FD12EA64-FEA2-4F32-A1E2-680AD21BA8D9}" destId="{FBCBDDC1-45F9-41D1-9922-E8EA0C3BE19E}" srcOrd="0" destOrd="0" presId="urn:microsoft.com/office/officeart/2005/8/layout/hierarchy2#1"/>
    <dgm:cxn modelId="{3FE93E4C-DB44-4B1A-A63F-316AD2C680BA}" type="presOf" srcId="{717E6C83-AED1-40FB-B0B2-A7314098A596}" destId="{FBCBDDC1-45F9-41D1-9922-E8EA0C3BE19E}" srcOrd="1" destOrd="0" presId="urn:microsoft.com/office/officeart/2005/8/layout/hierarchy2#1"/>
    <dgm:cxn modelId="{71BAE23F-9975-415A-BFB5-32B299B6486E}" type="presParOf" srcId="{9E615A00-40F0-4B7C-B9C8-7660BC557AE9}" destId="{06AD6698-6C15-4265-B316-F917C2E40545}" srcOrd="1" destOrd="1" presId="urn:microsoft.com/office/officeart/2005/8/layout/hierarchy2#1"/>
    <dgm:cxn modelId="{F006DCA7-D258-460D-BB28-CBA04F1B646F}" type="presParOf" srcId="{06AD6698-6C15-4265-B316-F917C2E40545}" destId="{D9344B08-5E06-4BDC-A4FB-1FDF058BC114}" srcOrd="0" destOrd="1" presId="urn:microsoft.com/office/officeart/2005/8/layout/hierarchy2#1"/>
    <dgm:cxn modelId="{606D3EF2-8503-47ED-8F44-5FD0725C95E2}" type="presOf" srcId="{07CE9322-7ED7-40BE-88D7-A68A33D9552A}" destId="{D9344B08-5E06-4BDC-A4FB-1FDF058BC114}" srcOrd="0" destOrd="0" presId="urn:microsoft.com/office/officeart/2005/8/layout/hierarchy2#1"/>
    <dgm:cxn modelId="{67B21CBD-10E6-40CC-98F3-5C2DD021272E}" type="presParOf" srcId="{06AD6698-6C15-4265-B316-F917C2E40545}" destId="{9DE1DC9B-E025-4897-AD5F-ED01608D8AA8}" srcOrd="1" destOrd="1" presId="urn:microsoft.com/office/officeart/2005/8/layout/hierarchy2#1"/>
    <dgm:cxn modelId="{CF7787F3-C1A3-4224-A712-58658C8C03BD}" type="presParOf" srcId="{02183FB2-47EF-4C47-A69E-F75F31FCD98A}" destId="{878F5564-B092-41E8-A133-7DAE9DE78093}" srcOrd="4" destOrd="1" presId="urn:microsoft.com/office/officeart/2005/8/layout/hierarchy2#1"/>
    <dgm:cxn modelId="{AB55D87E-877E-4307-A2A5-9584397A4130}" type="presOf" srcId="{C3845D2B-E20B-4D5A-9563-8A52C0CFFAE9}" destId="{878F5564-B092-41E8-A133-7DAE9DE78093}" srcOrd="0" destOrd="0" presId="urn:microsoft.com/office/officeart/2005/8/layout/hierarchy2#1"/>
    <dgm:cxn modelId="{3C5B11A3-FFFD-4DFE-B470-613B0F3AC0C9}" type="presParOf" srcId="{878F5564-B092-41E8-A133-7DAE9DE78093}" destId="{AD018493-27BE-41E7-AAAD-DC2329083D89}" srcOrd="0" destOrd="4" presId="urn:microsoft.com/office/officeart/2005/8/layout/hierarchy2#1"/>
    <dgm:cxn modelId="{B2086964-1504-4F7E-9F8C-E6376CD00FBB}" type="presOf" srcId="{C3845D2B-E20B-4D5A-9563-8A52C0CFFAE9}" destId="{AD018493-27BE-41E7-AAAD-DC2329083D89}" srcOrd="1" destOrd="0" presId="urn:microsoft.com/office/officeart/2005/8/layout/hierarchy2#1"/>
    <dgm:cxn modelId="{F60C26C0-5386-4AC3-AEC6-0F45F44B2CA6}" type="presParOf" srcId="{02183FB2-47EF-4C47-A69E-F75F31FCD98A}" destId="{0A3DAC47-ADF7-4EB0-8055-722FED6C2CBA}" srcOrd="5" destOrd="1" presId="urn:microsoft.com/office/officeart/2005/8/layout/hierarchy2#1"/>
    <dgm:cxn modelId="{660399D1-30F6-43CB-A046-EB1E2C0156A8}" type="presParOf" srcId="{0A3DAC47-ADF7-4EB0-8055-722FED6C2CBA}" destId="{0F6E4F7E-7427-48BC-B509-38FE0C3FE4D2}" srcOrd="0" destOrd="5" presId="urn:microsoft.com/office/officeart/2005/8/layout/hierarchy2#1"/>
    <dgm:cxn modelId="{6DCF25FA-8747-4351-A58C-FAB3653E50ED}" type="presOf" srcId="{FCD4362C-3E8E-42BE-A64C-82F3A4681403}" destId="{0F6E4F7E-7427-48BC-B509-38FE0C3FE4D2}" srcOrd="0" destOrd="0" presId="urn:microsoft.com/office/officeart/2005/8/layout/hierarchy2#1"/>
    <dgm:cxn modelId="{E087C3AE-3276-4738-B1DC-9EF45D901BE1}" type="presParOf" srcId="{0A3DAC47-ADF7-4EB0-8055-722FED6C2CBA}" destId="{A03F145D-2E32-4F1F-9678-0B9E7DB75332}" srcOrd="1" destOrd="5" presId="urn:microsoft.com/office/officeart/2005/8/layout/hierarchy2#1"/>
    <dgm:cxn modelId="{7593AA5E-C464-43F6-9BD9-8EC667714827}" type="presParOf" srcId="{A03F145D-2E32-4F1F-9678-0B9E7DB75332}" destId="{4D9A7301-A845-4327-A930-84BB77B8573A}" srcOrd="0" destOrd="1" presId="urn:microsoft.com/office/officeart/2005/8/layout/hierarchy2#1"/>
    <dgm:cxn modelId="{23498FE0-5DE2-4FB0-8660-694DB5014DA2}" type="presOf" srcId="{806DD15E-8E63-4FA8-9206-0B24BF67B540}" destId="{4D9A7301-A845-4327-A930-84BB77B8573A}" srcOrd="0" destOrd="0" presId="urn:microsoft.com/office/officeart/2005/8/layout/hierarchy2#1"/>
    <dgm:cxn modelId="{6C560272-02BA-49E4-80E4-442A88DFEB51}" type="presParOf" srcId="{4D9A7301-A845-4327-A930-84BB77B8573A}" destId="{D0408773-BEE5-4182-9B83-1805839F5CDA}" srcOrd="0" destOrd="0" presId="urn:microsoft.com/office/officeart/2005/8/layout/hierarchy2#1"/>
    <dgm:cxn modelId="{5D647448-852F-4858-B95B-C2E821059139}" type="presOf" srcId="{806DD15E-8E63-4FA8-9206-0B24BF67B540}" destId="{D0408773-BEE5-4182-9B83-1805839F5CDA}" srcOrd="1" destOrd="0" presId="urn:microsoft.com/office/officeart/2005/8/layout/hierarchy2#1"/>
    <dgm:cxn modelId="{CB9C91CC-FA1B-4045-9D31-1C86C544BC39}" type="presParOf" srcId="{A03F145D-2E32-4F1F-9678-0B9E7DB75332}" destId="{B46F960B-7D0B-41C7-9F60-177F56A25270}" srcOrd="1" destOrd="1" presId="urn:microsoft.com/office/officeart/2005/8/layout/hierarchy2#1"/>
    <dgm:cxn modelId="{B68CC0DC-C601-41A2-9693-F9FD466797E7}" type="presParOf" srcId="{B46F960B-7D0B-41C7-9F60-177F56A25270}" destId="{C7EEDD09-9248-4A1F-9EB5-A301E143E0FD}" srcOrd="0" destOrd="1" presId="urn:microsoft.com/office/officeart/2005/8/layout/hierarchy2#1"/>
    <dgm:cxn modelId="{DEF959B9-89B8-4445-B7A6-7E1C57ADC7EC}" type="presOf" srcId="{16C348F7-4A14-4F01-961E-CD3D004F1C30}" destId="{C7EEDD09-9248-4A1F-9EB5-A301E143E0FD}" srcOrd="0" destOrd="0" presId="urn:microsoft.com/office/officeart/2005/8/layout/hierarchy2#1"/>
    <dgm:cxn modelId="{69EF2CE1-A9AD-498D-8926-A5FC1865543D}" type="presParOf" srcId="{B46F960B-7D0B-41C7-9F60-177F56A25270}" destId="{E86B76BA-CC17-4E39-B539-7A2F53E2C70E}" srcOrd="1" destOrd="1" presId="urn:microsoft.com/office/officeart/2005/8/layout/hierarchy2#1"/>
    <dgm:cxn modelId="{F6720DBD-31D8-49C4-AD8A-1C5A54CE2435}" type="presParOf" srcId="{E86B76BA-CC17-4E39-B539-7A2F53E2C70E}" destId="{5F8A3231-5F8C-48A2-AA9B-25542FE25984}" srcOrd="0" destOrd="1" presId="urn:microsoft.com/office/officeart/2005/8/layout/hierarchy2#1"/>
    <dgm:cxn modelId="{9FC17808-93F3-4772-A060-1E5EA9324524}" type="presOf" srcId="{7B1B9C97-1B2E-40C5-96AD-0E15F37CFB5E}" destId="{5F8A3231-5F8C-48A2-AA9B-25542FE25984}" srcOrd="0" destOrd="0" presId="urn:microsoft.com/office/officeart/2005/8/layout/hierarchy2#1"/>
    <dgm:cxn modelId="{AB530A4B-A8DA-4135-A142-2A6CEF4E6627}" type="presParOf" srcId="{5F8A3231-5F8C-48A2-AA9B-25542FE25984}" destId="{D56C69C0-890F-4BD9-AFCE-CF5B51B5C2EE}" srcOrd="0" destOrd="0" presId="urn:microsoft.com/office/officeart/2005/8/layout/hierarchy2#1"/>
    <dgm:cxn modelId="{54FD9223-22A4-45D6-8ECB-B0F8D0D6CA6F}" type="presOf" srcId="{7B1B9C97-1B2E-40C5-96AD-0E15F37CFB5E}" destId="{D56C69C0-890F-4BD9-AFCE-CF5B51B5C2EE}" srcOrd="1" destOrd="0" presId="urn:microsoft.com/office/officeart/2005/8/layout/hierarchy2#1"/>
    <dgm:cxn modelId="{8BD55509-CD32-4287-9DA1-467043DA2280}" type="presParOf" srcId="{E86B76BA-CC17-4E39-B539-7A2F53E2C70E}" destId="{A0FB15B3-1DA9-4BE3-A863-9796757DE209}" srcOrd="1" destOrd="1" presId="urn:microsoft.com/office/officeart/2005/8/layout/hierarchy2#1"/>
    <dgm:cxn modelId="{532C9651-9486-4846-8ADE-E243C73E1BED}" type="presParOf" srcId="{A0FB15B3-1DA9-4BE3-A863-9796757DE209}" destId="{BAF76C89-B09D-429F-8B03-5CED1A409F32}" srcOrd="0" destOrd="1" presId="urn:microsoft.com/office/officeart/2005/8/layout/hierarchy2#1"/>
    <dgm:cxn modelId="{698560E6-B345-4FAD-B3B4-00B676664373}" type="presOf" srcId="{6BD1E702-C518-451D-95EC-7E3FC318F952}" destId="{BAF76C89-B09D-429F-8B03-5CED1A409F32}" srcOrd="0" destOrd="0" presId="urn:microsoft.com/office/officeart/2005/8/layout/hierarchy2#1"/>
    <dgm:cxn modelId="{ACBFCD0D-BE48-4771-9FD3-30D825749E05}" type="presParOf" srcId="{A0FB15B3-1DA9-4BE3-A863-9796757DE209}" destId="{21E0C205-2407-43E0-A51D-663B6A39EC11}" srcOrd="1" destOrd="1" presId="urn:microsoft.com/office/officeart/2005/8/layout/hierarchy2#1"/>
    <dgm:cxn modelId="{CE374FD9-E2FC-42EA-BE29-84C9092A6911}" type="presParOf" srcId="{21E0C205-2407-43E0-A51D-663B6A39EC11}" destId="{0A3FEA7A-5D36-42F5-A075-9AA31AA581B6}" srcOrd="0" destOrd="1" presId="urn:microsoft.com/office/officeart/2005/8/layout/hierarchy2#1"/>
    <dgm:cxn modelId="{4DA47F64-0599-47E4-BD71-C706FFCF99A3}" type="presOf" srcId="{9E861298-5E87-486B-A821-B697F79B7673}" destId="{0A3FEA7A-5D36-42F5-A075-9AA31AA581B6}" srcOrd="0" destOrd="0" presId="urn:microsoft.com/office/officeart/2005/8/layout/hierarchy2#1"/>
    <dgm:cxn modelId="{9DE2D4E1-FA88-4C0D-9C3E-75C9FBE6247D}" type="presParOf" srcId="{0A3FEA7A-5D36-42F5-A075-9AA31AA581B6}" destId="{C825BD65-FEF9-4FCC-9281-8A96844590DF}" srcOrd="0" destOrd="0" presId="urn:microsoft.com/office/officeart/2005/8/layout/hierarchy2#1"/>
    <dgm:cxn modelId="{C17AF63B-049F-432F-BA66-5CD001B1B83C}" type="presOf" srcId="{9E861298-5E87-486B-A821-B697F79B7673}" destId="{C825BD65-FEF9-4FCC-9281-8A96844590DF}" srcOrd="1" destOrd="0" presId="urn:microsoft.com/office/officeart/2005/8/layout/hierarchy2#1"/>
    <dgm:cxn modelId="{2D7C05B3-6C36-4BEA-94EE-E9F03E40CB5F}" type="presParOf" srcId="{21E0C205-2407-43E0-A51D-663B6A39EC11}" destId="{B012126D-D6B5-4DF4-A76C-4834FE369B6A}" srcOrd="1" destOrd="1" presId="urn:microsoft.com/office/officeart/2005/8/layout/hierarchy2#1"/>
    <dgm:cxn modelId="{A2196C16-DBFD-4F44-9474-F1DB0116D643}" type="presParOf" srcId="{B012126D-D6B5-4DF4-A76C-4834FE369B6A}" destId="{FC3B5235-A54E-4029-ACDA-DC45FEB6A0C7}" srcOrd="0" destOrd="1" presId="urn:microsoft.com/office/officeart/2005/8/layout/hierarchy2#1"/>
    <dgm:cxn modelId="{C8492B10-7636-480A-A611-98B50CB9C79C}" type="presOf" srcId="{F8BE4A11-BFDF-4527-86B8-88AE053900CA}" destId="{FC3B5235-A54E-4029-ACDA-DC45FEB6A0C7}" srcOrd="0" destOrd="0" presId="urn:microsoft.com/office/officeart/2005/8/layout/hierarchy2#1"/>
    <dgm:cxn modelId="{062EB2CC-4838-4691-B80F-837AE4A9825A}" type="presParOf" srcId="{B012126D-D6B5-4DF4-A76C-4834FE369B6A}" destId="{C9723892-6839-4CDE-BC73-36D94229725F}" srcOrd="1" destOrd="1" presId="urn:microsoft.com/office/officeart/2005/8/layout/hierarchy2#1"/>
    <dgm:cxn modelId="{7BB4797B-13D6-4F77-843F-05C3F75BACF0}" type="presParOf" srcId="{A03F145D-2E32-4F1F-9678-0B9E7DB75332}" destId="{63703317-64BA-4812-9BB9-06268B80B682}" srcOrd="2" destOrd="1" presId="urn:microsoft.com/office/officeart/2005/8/layout/hierarchy2#1"/>
    <dgm:cxn modelId="{295DFDDE-9BDE-461C-B91C-E21EE5BB54DA}" type="presOf" srcId="{92347E22-E723-45E7-9457-457AE0017FE5}" destId="{63703317-64BA-4812-9BB9-06268B80B682}" srcOrd="0" destOrd="0" presId="urn:microsoft.com/office/officeart/2005/8/layout/hierarchy2#1"/>
    <dgm:cxn modelId="{DB27078F-BE8C-4FB1-929B-034504200010}" type="presParOf" srcId="{63703317-64BA-4812-9BB9-06268B80B682}" destId="{706588D8-8443-482B-9291-AAB922304091}" srcOrd="0" destOrd="2" presId="urn:microsoft.com/office/officeart/2005/8/layout/hierarchy2#1"/>
    <dgm:cxn modelId="{7FC6985B-6DDA-4864-9385-2A87E8EB06D0}" type="presOf" srcId="{92347E22-E723-45E7-9457-457AE0017FE5}" destId="{706588D8-8443-482B-9291-AAB922304091}" srcOrd="1" destOrd="0" presId="urn:microsoft.com/office/officeart/2005/8/layout/hierarchy2#1"/>
    <dgm:cxn modelId="{617E780D-9992-403C-BF38-61DC5326AFB2}" type="presParOf" srcId="{A03F145D-2E32-4F1F-9678-0B9E7DB75332}" destId="{22239193-B656-43A0-A3CA-AF2134602234}" srcOrd="3" destOrd="1" presId="urn:microsoft.com/office/officeart/2005/8/layout/hierarchy2#1"/>
    <dgm:cxn modelId="{BEA0F9FE-3018-4F49-8D04-D96C54D48123}" type="presParOf" srcId="{22239193-B656-43A0-A3CA-AF2134602234}" destId="{B494DA41-898C-4D7E-86DA-256CCF92CCC9}" srcOrd="0" destOrd="3" presId="urn:microsoft.com/office/officeart/2005/8/layout/hierarchy2#1"/>
    <dgm:cxn modelId="{FC06229F-E269-4C4C-87A0-67C8897BD570}" type="presOf" srcId="{FD6A829E-DAB1-4B92-B8CF-DE4E9241003C}" destId="{B494DA41-898C-4D7E-86DA-256CCF92CCC9}" srcOrd="0" destOrd="0" presId="urn:microsoft.com/office/officeart/2005/8/layout/hierarchy2#1"/>
    <dgm:cxn modelId="{52117825-08AF-47FF-9F3F-715FAC2A013C}" type="presParOf" srcId="{22239193-B656-43A0-A3CA-AF2134602234}" destId="{81F7424D-14AD-46F3-A0D4-3F116AED4050}" srcOrd="1" destOrd="3" presId="urn:microsoft.com/office/officeart/2005/8/layout/hierarchy2#1"/>
    <dgm:cxn modelId="{F4195ED2-BAB1-4D09-93B4-EE2656813F8D}" type="presParOf" srcId="{81F7424D-14AD-46F3-A0D4-3F116AED4050}" destId="{31DDB980-3DB4-4052-B6BF-554F54741351}" srcOrd="0" destOrd="1" presId="urn:microsoft.com/office/officeart/2005/8/layout/hierarchy2#1"/>
    <dgm:cxn modelId="{9EC89A28-D82A-4FE0-88B4-8B16DB362297}" type="presOf" srcId="{9FE9B881-982A-45B2-9C8C-CB02AA128747}" destId="{31DDB980-3DB4-4052-B6BF-554F54741351}" srcOrd="0" destOrd="0" presId="urn:microsoft.com/office/officeart/2005/8/layout/hierarchy2#1"/>
    <dgm:cxn modelId="{9BC3DF94-89F5-4882-B12B-3F68BB7E99CD}" type="presParOf" srcId="{31DDB980-3DB4-4052-B6BF-554F54741351}" destId="{A6F85237-DAA7-4DF7-8905-F0D431BEB4AD}" srcOrd="0" destOrd="0" presId="urn:microsoft.com/office/officeart/2005/8/layout/hierarchy2#1"/>
    <dgm:cxn modelId="{4A1D96D6-DC7B-4A72-A940-4082884D0EB5}" type="presOf" srcId="{9FE9B881-982A-45B2-9C8C-CB02AA128747}" destId="{A6F85237-DAA7-4DF7-8905-F0D431BEB4AD}" srcOrd="1" destOrd="0" presId="urn:microsoft.com/office/officeart/2005/8/layout/hierarchy2#1"/>
    <dgm:cxn modelId="{06286F66-9B99-4319-99D4-9947AC75D318}" type="presParOf" srcId="{81F7424D-14AD-46F3-A0D4-3F116AED4050}" destId="{CA055B90-8CD8-4028-A6AC-9FE34FB2720A}" srcOrd="1" destOrd="1" presId="urn:microsoft.com/office/officeart/2005/8/layout/hierarchy2#1"/>
    <dgm:cxn modelId="{33AA204C-4EAE-4891-B968-47A129F60DEB}" type="presParOf" srcId="{CA055B90-8CD8-4028-A6AC-9FE34FB2720A}" destId="{3B09214F-A358-4515-AB9C-48D3094CB0F9}" srcOrd="0" destOrd="1" presId="urn:microsoft.com/office/officeart/2005/8/layout/hierarchy2#1"/>
    <dgm:cxn modelId="{8E0BE423-04A9-47EE-963B-B92823DB6E2B}" type="presOf" srcId="{65DE37F8-BA2C-4F54-90D3-729FB9CA8630}" destId="{3B09214F-A358-4515-AB9C-48D3094CB0F9}" srcOrd="0" destOrd="0" presId="urn:microsoft.com/office/officeart/2005/8/layout/hierarchy2#1"/>
    <dgm:cxn modelId="{BDEF9CC1-DA9D-4E3F-814F-6DC653F8542A}" type="presParOf" srcId="{CA055B90-8CD8-4028-A6AC-9FE34FB2720A}" destId="{34D94726-DC32-48DD-9B64-67A537A817BD}" srcOrd="1" destOrd="1" presId="urn:microsoft.com/office/officeart/2005/8/layout/hierarchy2#1"/>
    <dgm:cxn modelId="{37013987-95FD-45A1-AA11-91E5D35F0603}" type="presParOf" srcId="{34D94726-DC32-48DD-9B64-67A537A817BD}" destId="{F80D8D7B-8043-46C6-BF8F-FB0B34679C01}" srcOrd="0" destOrd="1" presId="urn:microsoft.com/office/officeart/2005/8/layout/hierarchy2#1"/>
    <dgm:cxn modelId="{B9BD1E1E-3BF9-43A0-86CA-C02760452E65}" type="presOf" srcId="{660F049B-6AAC-4C7E-BC34-A5CBA16EC133}" destId="{F80D8D7B-8043-46C6-BF8F-FB0B34679C01}" srcOrd="0" destOrd="0" presId="urn:microsoft.com/office/officeart/2005/8/layout/hierarchy2#1"/>
    <dgm:cxn modelId="{F1AB2571-492E-49CD-A5C5-4E4D695F6A4A}" type="presParOf" srcId="{F80D8D7B-8043-46C6-BF8F-FB0B34679C01}" destId="{0171EA50-7185-40A0-8AAF-AB301140F6B7}" srcOrd="0" destOrd="0" presId="urn:microsoft.com/office/officeart/2005/8/layout/hierarchy2#1"/>
    <dgm:cxn modelId="{7A7727D7-7DB9-4021-83AD-9792F7CD2DB3}" type="presOf" srcId="{660F049B-6AAC-4C7E-BC34-A5CBA16EC133}" destId="{0171EA50-7185-40A0-8AAF-AB301140F6B7}" srcOrd="1" destOrd="0" presId="urn:microsoft.com/office/officeart/2005/8/layout/hierarchy2#1"/>
    <dgm:cxn modelId="{164BA0B5-054A-4490-B3F8-EC2B017AC809}" type="presParOf" srcId="{34D94726-DC32-48DD-9B64-67A537A817BD}" destId="{47BF8EBD-1447-4096-877A-F33C0BC760DE}" srcOrd="1" destOrd="1" presId="urn:microsoft.com/office/officeart/2005/8/layout/hierarchy2#1"/>
    <dgm:cxn modelId="{FD87882F-7293-459C-A893-997326762830}" type="presParOf" srcId="{47BF8EBD-1447-4096-877A-F33C0BC760DE}" destId="{5A8D104B-60AD-4C57-96CC-6E024842A534}" srcOrd="0" destOrd="1" presId="urn:microsoft.com/office/officeart/2005/8/layout/hierarchy2#1"/>
    <dgm:cxn modelId="{AEA8E369-43D5-46E6-802E-3CAB6B9CA6F1}" type="presOf" srcId="{5B0E2E9B-E47A-411E-82A7-2B495DB0CB6E}" destId="{5A8D104B-60AD-4C57-96CC-6E024842A534}" srcOrd="0" destOrd="0" presId="urn:microsoft.com/office/officeart/2005/8/layout/hierarchy2#1"/>
    <dgm:cxn modelId="{24CB98E2-AB20-4913-889C-FFC881E2C7C5}" type="presParOf" srcId="{47BF8EBD-1447-4096-877A-F33C0BC760DE}" destId="{A046DE3E-A5D5-415C-B00C-917010B59B47}" srcOrd="1" destOrd="1" presId="urn:microsoft.com/office/officeart/2005/8/layout/hierarchy2#1"/>
    <dgm:cxn modelId="{A0BD7AE4-F9C5-4C4D-9F6F-86FF245B7636}" type="presParOf" srcId="{02183FB2-47EF-4C47-A69E-F75F31FCD98A}" destId="{EE22C99C-0163-483B-987D-B7E4CBEB4B87}" srcOrd="6" destOrd="1" presId="urn:microsoft.com/office/officeart/2005/8/layout/hierarchy2#1"/>
    <dgm:cxn modelId="{9F43F30E-B825-4ADD-8C89-D28BD6DE4F2C}" type="presOf" srcId="{01732DD2-B779-4AE8-871A-38B57C8F8603}" destId="{EE22C99C-0163-483B-987D-B7E4CBEB4B87}" srcOrd="0" destOrd="0" presId="urn:microsoft.com/office/officeart/2005/8/layout/hierarchy2#1"/>
    <dgm:cxn modelId="{3801D72D-48E1-4431-B3EA-A2B7A6C5E4BF}" type="presParOf" srcId="{EE22C99C-0163-483B-987D-B7E4CBEB4B87}" destId="{49E2BC43-3579-46FC-AC74-BCCFD5991A4B}" srcOrd="0" destOrd="6" presId="urn:microsoft.com/office/officeart/2005/8/layout/hierarchy2#1"/>
    <dgm:cxn modelId="{6ADE0455-2F3A-491C-B9CE-2D093168AC7F}" type="presOf" srcId="{01732DD2-B779-4AE8-871A-38B57C8F8603}" destId="{49E2BC43-3579-46FC-AC74-BCCFD5991A4B}" srcOrd="1" destOrd="0" presId="urn:microsoft.com/office/officeart/2005/8/layout/hierarchy2#1"/>
    <dgm:cxn modelId="{07F7EE69-BE36-450E-B2AF-62FAA373E2AB}" type="presParOf" srcId="{02183FB2-47EF-4C47-A69E-F75F31FCD98A}" destId="{211064BF-41B0-45AD-868D-4EF46441E064}" srcOrd="7" destOrd="1" presId="urn:microsoft.com/office/officeart/2005/8/layout/hierarchy2#1"/>
    <dgm:cxn modelId="{198CAFF7-6B36-4A4C-AFCD-BF16DCE674FB}" type="presParOf" srcId="{211064BF-41B0-45AD-868D-4EF46441E064}" destId="{E6D5CDB6-88B0-4717-B8E1-EF0ED4112E49}" srcOrd="0" destOrd="7" presId="urn:microsoft.com/office/officeart/2005/8/layout/hierarchy2#1"/>
    <dgm:cxn modelId="{D4B0D27C-E59D-4936-9D73-020FFBFB89B7}" type="presOf" srcId="{C135F82C-903E-43CC-B5CF-6DD6619BFD30}" destId="{E6D5CDB6-88B0-4717-B8E1-EF0ED4112E49}" srcOrd="0" destOrd="0" presId="urn:microsoft.com/office/officeart/2005/8/layout/hierarchy2#1"/>
    <dgm:cxn modelId="{8852F0F7-766A-4839-8F9D-E138136B0E8B}" type="presParOf" srcId="{211064BF-41B0-45AD-868D-4EF46441E064}" destId="{462376F3-9FC8-4877-A8F5-BE61F9D3AEDC}" srcOrd="1" destOrd="7" presId="urn:microsoft.com/office/officeart/2005/8/layout/hierarchy2#1"/>
    <dgm:cxn modelId="{2D7CA9AC-0F5D-4012-91C5-8ECDFB85E755}" type="presParOf" srcId="{462376F3-9FC8-4877-A8F5-BE61F9D3AEDC}" destId="{01B263A5-08B4-4700-A37C-1C1C147EACAB}" srcOrd="0" destOrd="1" presId="urn:microsoft.com/office/officeart/2005/8/layout/hierarchy2#1"/>
    <dgm:cxn modelId="{7CD99DFD-3D11-434D-A575-3C85B7A3F8B9}" type="presOf" srcId="{0FCDCF27-7DAF-44B7-BC6D-E1B7DDA9829D}" destId="{01B263A5-08B4-4700-A37C-1C1C147EACAB}" srcOrd="0" destOrd="0" presId="urn:microsoft.com/office/officeart/2005/8/layout/hierarchy2#1"/>
    <dgm:cxn modelId="{77628DC3-72B5-4861-9B88-15D74C590B00}" type="presParOf" srcId="{01B263A5-08B4-4700-A37C-1C1C147EACAB}" destId="{5BFC500E-F929-445A-92D3-9AE34F4AB5D2}" srcOrd="0" destOrd="0" presId="urn:microsoft.com/office/officeart/2005/8/layout/hierarchy2#1"/>
    <dgm:cxn modelId="{74FC806F-A117-4768-BAB2-BDAB1A0FAAB0}" type="presOf" srcId="{0FCDCF27-7DAF-44B7-BC6D-E1B7DDA9829D}" destId="{5BFC500E-F929-445A-92D3-9AE34F4AB5D2}" srcOrd="1" destOrd="0" presId="urn:microsoft.com/office/officeart/2005/8/layout/hierarchy2#1"/>
    <dgm:cxn modelId="{2ABCB8F9-2439-49CB-8A13-A36C9BDF4E30}" type="presParOf" srcId="{462376F3-9FC8-4877-A8F5-BE61F9D3AEDC}" destId="{B3BB89B9-6896-4C30-AE24-3407A29057DE}" srcOrd="1" destOrd="1" presId="urn:microsoft.com/office/officeart/2005/8/layout/hierarchy2#1"/>
    <dgm:cxn modelId="{CC63AA4A-2609-409F-A67A-C3EE3AC1BE3D}" type="presParOf" srcId="{B3BB89B9-6896-4C30-AE24-3407A29057DE}" destId="{936F64CD-4526-4879-BD0C-6B974871ED05}" srcOrd="0" destOrd="1" presId="urn:microsoft.com/office/officeart/2005/8/layout/hierarchy2#1"/>
    <dgm:cxn modelId="{208AC279-DCBE-440F-8592-63561DF713E4}" type="presOf" srcId="{A5F2D814-7110-4E09-9730-95B0865A4C5F}" destId="{936F64CD-4526-4879-BD0C-6B974871ED05}" srcOrd="0" destOrd="0" presId="urn:microsoft.com/office/officeart/2005/8/layout/hierarchy2#1"/>
    <dgm:cxn modelId="{A70848F5-3BC7-422D-80C2-3EAE1005530A}" type="presParOf" srcId="{B3BB89B9-6896-4C30-AE24-3407A29057DE}" destId="{006FE7B8-A62E-4957-A995-16F70D0B8C24}" srcOrd="1" destOrd="1" presId="urn:microsoft.com/office/officeart/2005/8/layout/hierarchy2#1"/>
    <dgm:cxn modelId="{6C078D03-7982-4BE9-B230-701D1C5CB905}" type="presParOf" srcId="{006FE7B8-A62E-4957-A995-16F70D0B8C24}" destId="{70F1C8DC-2A55-4EAB-A205-6AFF10758573}" srcOrd="0" destOrd="1" presId="urn:microsoft.com/office/officeart/2005/8/layout/hierarchy2#1"/>
    <dgm:cxn modelId="{50FE9313-88A0-4287-94C8-DBF99AA7835C}" type="presOf" srcId="{69345F56-FD70-4C09-B226-06D0E9D38076}" destId="{70F1C8DC-2A55-4EAB-A205-6AFF10758573}" srcOrd="0" destOrd="0" presId="urn:microsoft.com/office/officeart/2005/8/layout/hierarchy2#1"/>
    <dgm:cxn modelId="{19D51324-FAD2-4367-A5A8-607CA791D2CD}" type="presParOf" srcId="{70F1C8DC-2A55-4EAB-A205-6AFF10758573}" destId="{2D72F7CE-E014-4C95-AD44-88FBCB0FE342}" srcOrd="0" destOrd="0" presId="urn:microsoft.com/office/officeart/2005/8/layout/hierarchy2#1"/>
    <dgm:cxn modelId="{1D9F8B67-4ECA-4D0E-AEB4-535A8F05B2A1}" type="presOf" srcId="{69345F56-FD70-4C09-B226-06D0E9D38076}" destId="{2D72F7CE-E014-4C95-AD44-88FBCB0FE342}" srcOrd="1" destOrd="0" presId="urn:microsoft.com/office/officeart/2005/8/layout/hierarchy2#1"/>
    <dgm:cxn modelId="{C31AB0C8-E224-430C-932D-6F5DA504AFC9}" type="presParOf" srcId="{006FE7B8-A62E-4957-A995-16F70D0B8C24}" destId="{A1EB557E-FB9B-44EC-AB63-9BDF99B643D3}" srcOrd="1" destOrd="1" presId="urn:microsoft.com/office/officeart/2005/8/layout/hierarchy2#1"/>
    <dgm:cxn modelId="{265C25D3-E6C6-400E-B64F-726D5BDD46C7}" type="presParOf" srcId="{A1EB557E-FB9B-44EC-AB63-9BDF99B643D3}" destId="{BAA96914-6D6F-4529-9660-4F46C0708188}" srcOrd="0" destOrd="1" presId="urn:microsoft.com/office/officeart/2005/8/layout/hierarchy2#1"/>
    <dgm:cxn modelId="{EF98FED8-16F1-4278-9A91-53EE300A5A31}" type="presOf" srcId="{86C9E2CF-5105-4ED9-8E7E-B959F82588F3}" destId="{BAA96914-6D6F-4529-9660-4F46C0708188}" srcOrd="0" destOrd="0" presId="urn:microsoft.com/office/officeart/2005/8/layout/hierarchy2#1"/>
    <dgm:cxn modelId="{917F92AB-64C5-4A9F-816D-C50871870F1F}" type="presParOf" srcId="{A1EB557E-FB9B-44EC-AB63-9BDF99B643D3}" destId="{C5AAF24B-C8B7-43C5-A4E6-0574AD864FBB}" srcOrd="1" destOrd="1" presId="urn:microsoft.com/office/officeart/2005/8/layout/hierarchy2#1"/>
    <dgm:cxn modelId="{A0B59CBD-7E4B-49E2-8AA2-B0E3B990CBB9}" type="presParOf" srcId="{02183FB2-47EF-4C47-A69E-F75F31FCD98A}" destId="{ACEAD92A-3141-423C-B4FC-8D1C6E9152FA}" srcOrd="8" destOrd="1" presId="urn:microsoft.com/office/officeart/2005/8/layout/hierarchy2#1"/>
    <dgm:cxn modelId="{29CDA119-EC02-4185-A9B2-32630AEAC182}" type="presOf" srcId="{A9FBCC76-78C3-43C6-A5BB-6A4148AF9D8E}" destId="{ACEAD92A-3141-423C-B4FC-8D1C6E9152FA}" srcOrd="0" destOrd="0" presId="urn:microsoft.com/office/officeart/2005/8/layout/hierarchy2#1"/>
    <dgm:cxn modelId="{5B0C26FE-79D2-44C2-AC58-F0A6BB751F1A}" type="presParOf" srcId="{ACEAD92A-3141-423C-B4FC-8D1C6E9152FA}" destId="{34B5AFD5-8456-42E5-8D51-4C3C26AF6C30}" srcOrd="0" destOrd="8" presId="urn:microsoft.com/office/officeart/2005/8/layout/hierarchy2#1"/>
    <dgm:cxn modelId="{59A9308F-ACDB-4A69-BBAE-38334358E043}" type="presOf" srcId="{A9FBCC76-78C3-43C6-A5BB-6A4148AF9D8E}" destId="{34B5AFD5-8456-42E5-8D51-4C3C26AF6C30}" srcOrd="1" destOrd="0" presId="urn:microsoft.com/office/officeart/2005/8/layout/hierarchy2#1"/>
    <dgm:cxn modelId="{86A328A7-232F-4EF1-A879-B3C480034407}" type="presParOf" srcId="{02183FB2-47EF-4C47-A69E-F75F31FCD98A}" destId="{477ACA83-7AE4-48B6-A321-4C1C16943C8B}" srcOrd="9" destOrd="1" presId="urn:microsoft.com/office/officeart/2005/8/layout/hierarchy2#1"/>
    <dgm:cxn modelId="{19D93CA7-BB32-4B21-8586-86B014EE8F8D}" type="presParOf" srcId="{477ACA83-7AE4-48B6-A321-4C1C16943C8B}" destId="{1A59E360-60AC-4371-8AB8-6C83B5F24AA1}" srcOrd="0" destOrd="9" presId="urn:microsoft.com/office/officeart/2005/8/layout/hierarchy2#1"/>
    <dgm:cxn modelId="{DB4A0684-A132-43DE-91A0-BDC7795D333C}" type="presOf" srcId="{7823190F-5D4F-4BA4-996C-2D31209F01D5}" destId="{1A59E360-60AC-4371-8AB8-6C83B5F24AA1}" srcOrd="0" destOrd="0" presId="urn:microsoft.com/office/officeart/2005/8/layout/hierarchy2#1"/>
    <dgm:cxn modelId="{D32018FF-E28F-4A02-86FE-92ED76178297}" type="presParOf" srcId="{477ACA83-7AE4-48B6-A321-4C1C16943C8B}" destId="{FCBD37D8-5934-4D05-A729-73F81455C2A4}" srcOrd="1" destOrd="9" presId="urn:microsoft.com/office/officeart/2005/8/layout/hierarchy2#1"/>
    <dgm:cxn modelId="{3CF8738D-2F40-44DA-9DCD-B361A94230D1}" type="presParOf" srcId="{FCBD37D8-5934-4D05-A729-73F81455C2A4}" destId="{CCA7B326-056A-45EF-9A04-5781A6BA52E0}" srcOrd="0" destOrd="1" presId="urn:microsoft.com/office/officeart/2005/8/layout/hierarchy2#1"/>
    <dgm:cxn modelId="{46290A8D-D561-4701-B8B6-D088618B9F5B}" type="presOf" srcId="{0E234723-255C-4337-B6E6-C5A8400DB38B}" destId="{CCA7B326-056A-45EF-9A04-5781A6BA52E0}" srcOrd="0" destOrd="0" presId="urn:microsoft.com/office/officeart/2005/8/layout/hierarchy2#1"/>
    <dgm:cxn modelId="{0D5E9F29-2F3E-469B-BDF5-3947E5BFE04B}" type="presParOf" srcId="{CCA7B326-056A-45EF-9A04-5781A6BA52E0}" destId="{C095B193-96B8-4E78-9FFF-8A5BF4B0B73A}" srcOrd="0" destOrd="0" presId="urn:microsoft.com/office/officeart/2005/8/layout/hierarchy2#1"/>
    <dgm:cxn modelId="{F4BD0DD8-72C2-43B7-8779-F1BE876FE538}" type="presOf" srcId="{0E234723-255C-4337-B6E6-C5A8400DB38B}" destId="{C095B193-96B8-4E78-9FFF-8A5BF4B0B73A}" srcOrd="1" destOrd="0" presId="urn:microsoft.com/office/officeart/2005/8/layout/hierarchy2#1"/>
    <dgm:cxn modelId="{B7B533F9-D405-42D5-A828-B365D022A461}" type="presParOf" srcId="{FCBD37D8-5934-4D05-A729-73F81455C2A4}" destId="{ED1E284C-740F-4D79-BEBE-897C0C4E01D7}" srcOrd="1" destOrd="1" presId="urn:microsoft.com/office/officeart/2005/8/layout/hierarchy2#1"/>
    <dgm:cxn modelId="{775DAB25-D586-4548-9FB8-8E7F22AD5C04}" type="presParOf" srcId="{ED1E284C-740F-4D79-BEBE-897C0C4E01D7}" destId="{3B2940B7-AA86-43B7-8765-499D66443227}" srcOrd="0" destOrd="1" presId="urn:microsoft.com/office/officeart/2005/8/layout/hierarchy2#1"/>
    <dgm:cxn modelId="{45AAA367-A1DC-445E-94B6-74C30C8B0E45}" type="presOf" srcId="{6EA25BE9-A339-47E6-A6A4-8B4B3634BC32}" destId="{3B2940B7-AA86-43B7-8765-499D66443227}" srcOrd="0" destOrd="0" presId="urn:microsoft.com/office/officeart/2005/8/layout/hierarchy2#1"/>
    <dgm:cxn modelId="{83EA03CB-4174-4771-9EF7-8BD9F5F7D237}" type="presParOf" srcId="{ED1E284C-740F-4D79-BEBE-897C0C4E01D7}" destId="{6668E608-FC95-4277-98E9-FE6B5C8D5408}" srcOrd="1" destOrd="1" presId="urn:microsoft.com/office/officeart/2005/8/layout/hierarchy2#1"/>
    <dgm:cxn modelId="{84E1217D-B7C1-4DE8-A205-FF311FD0D2BF}" type="presParOf" srcId="{6668E608-FC95-4277-98E9-FE6B5C8D5408}" destId="{3E5A27BC-7AEA-4724-BDAB-1462560BF6B0}" srcOrd="0" destOrd="1" presId="urn:microsoft.com/office/officeart/2005/8/layout/hierarchy2#1"/>
    <dgm:cxn modelId="{7E7F6609-9F25-4269-ADE5-65E605FB412A}" type="presOf" srcId="{DC58E37B-D9BF-4D69-A12B-A05C854993E9}" destId="{3E5A27BC-7AEA-4724-BDAB-1462560BF6B0}" srcOrd="0" destOrd="0" presId="urn:microsoft.com/office/officeart/2005/8/layout/hierarchy2#1"/>
    <dgm:cxn modelId="{00811655-5572-4080-9A04-75D7418C6EF3}" type="presParOf" srcId="{3E5A27BC-7AEA-4724-BDAB-1462560BF6B0}" destId="{297BA61F-5616-42D8-9EEB-ED7B228D2876}" srcOrd="0" destOrd="0" presId="urn:microsoft.com/office/officeart/2005/8/layout/hierarchy2#1"/>
    <dgm:cxn modelId="{59AE9D10-CF4B-4BEE-9175-0694222746AE}" type="presOf" srcId="{DC58E37B-D9BF-4D69-A12B-A05C854993E9}" destId="{297BA61F-5616-42D8-9EEB-ED7B228D2876}" srcOrd="1" destOrd="0" presId="urn:microsoft.com/office/officeart/2005/8/layout/hierarchy2#1"/>
    <dgm:cxn modelId="{C1142F19-6E45-4DBB-8892-38000721518A}" type="presParOf" srcId="{6668E608-FC95-4277-98E9-FE6B5C8D5408}" destId="{8A140CF6-99B5-44FB-BF3D-319F546F23E8}" srcOrd="1" destOrd="1" presId="urn:microsoft.com/office/officeart/2005/8/layout/hierarchy2#1"/>
    <dgm:cxn modelId="{EBDCD2C6-495D-4389-BAFE-584213868BE7}" type="presParOf" srcId="{8A140CF6-99B5-44FB-BF3D-319F546F23E8}" destId="{E0C7004D-E2EA-4E1F-9A3B-41A0544126FF}" srcOrd="0" destOrd="1" presId="urn:microsoft.com/office/officeart/2005/8/layout/hierarchy2#1"/>
    <dgm:cxn modelId="{81E66F68-710E-4CAA-8539-185FDCD04109}" type="presOf" srcId="{9D079385-13BF-4C96-930A-8A3AA2693D78}" destId="{E0C7004D-E2EA-4E1F-9A3B-41A0544126FF}" srcOrd="0" destOrd="0" presId="urn:microsoft.com/office/officeart/2005/8/layout/hierarchy2#1"/>
    <dgm:cxn modelId="{623EF195-A6AB-4AEE-8FF3-2B807AA6C732}" type="presParOf" srcId="{8A140CF6-99B5-44FB-BF3D-319F546F23E8}" destId="{B3BC439D-34AD-43B0-BC1D-7A46E407C08D}" srcOrd="1" destOrd="1" presId="urn:microsoft.com/office/officeart/2005/8/layout/hierarchy2#1"/>
    <dgm:cxn modelId="{F92A4D3A-95BA-44D1-98C8-014EBAF2B251}" type="presParOf" srcId="{B3BC439D-34AD-43B0-BC1D-7A46E407C08D}" destId="{D1F9F7A7-F267-49CF-8952-87C73BB48994}" srcOrd="0" destOrd="1" presId="urn:microsoft.com/office/officeart/2005/8/layout/hierarchy2#1"/>
    <dgm:cxn modelId="{EE99F211-8D3D-4D7B-80B5-8E45ACB93C0C}" type="presOf" srcId="{F018677C-6924-409D-B8B6-26EA5F0EBB9A}" destId="{D1F9F7A7-F267-49CF-8952-87C73BB48994}" srcOrd="0" destOrd="0" presId="urn:microsoft.com/office/officeart/2005/8/layout/hierarchy2#1"/>
    <dgm:cxn modelId="{4821732E-D52B-4D88-A099-67FD7F845CE4}" type="presParOf" srcId="{D1F9F7A7-F267-49CF-8952-87C73BB48994}" destId="{B1356C05-6C68-48D0-AF9A-9312C297698A}" srcOrd="0" destOrd="0" presId="urn:microsoft.com/office/officeart/2005/8/layout/hierarchy2#1"/>
    <dgm:cxn modelId="{E66214B2-C5B0-4D9A-8DE8-7CB42282E014}" type="presOf" srcId="{F018677C-6924-409D-B8B6-26EA5F0EBB9A}" destId="{B1356C05-6C68-48D0-AF9A-9312C297698A}" srcOrd="1" destOrd="0" presId="urn:microsoft.com/office/officeart/2005/8/layout/hierarchy2#1"/>
    <dgm:cxn modelId="{907B5630-52E9-45DB-BFE1-8FFE2765C7D8}" type="presParOf" srcId="{B3BC439D-34AD-43B0-BC1D-7A46E407C08D}" destId="{7AC0C552-F1E7-4E40-8EA3-F45642BC2C20}" srcOrd="1" destOrd="1" presId="urn:microsoft.com/office/officeart/2005/8/layout/hierarchy2#1"/>
    <dgm:cxn modelId="{9CEBF13A-4D1F-4188-9F31-2BFD018699E6}" type="presParOf" srcId="{7AC0C552-F1E7-4E40-8EA3-F45642BC2C20}" destId="{D50E0EFA-0860-42BC-89A6-9542A9FC4DC5}" srcOrd="0" destOrd="1" presId="urn:microsoft.com/office/officeart/2005/8/layout/hierarchy2#1"/>
    <dgm:cxn modelId="{8F572117-7288-4C99-B1E5-75C54AC99560}" type="presOf" srcId="{4F26E558-768C-4210-A0DE-B1D6AFF0D759}" destId="{D50E0EFA-0860-42BC-89A6-9542A9FC4DC5}" srcOrd="0" destOrd="0" presId="urn:microsoft.com/office/officeart/2005/8/layout/hierarchy2#1"/>
    <dgm:cxn modelId="{6C83FD1C-6EC9-42D4-8F0E-833912E04F7F}" type="presParOf" srcId="{7AC0C552-F1E7-4E40-8EA3-F45642BC2C20}" destId="{DFE49551-F839-47AC-9BAD-815CCB3F1AD1}" srcOrd="1" destOrd="1" presId="urn:microsoft.com/office/officeart/2005/8/layout/hierarchy2#1"/>
    <dgm:cxn modelId="{8DE1EFBD-C434-427D-81C9-5211862C3075}" type="presParOf" srcId="{FCBD37D8-5934-4D05-A729-73F81455C2A4}" destId="{69CF9EEA-EFFB-49A2-A517-79E8B5B2DAB9}" srcOrd="2" destOrd="1" presId="urn:microsoft.com/office/officeart/2005/8/layout/hierarchy2#1"/>
    <dgm:cxn modelId="{EC551B18-53F9-4CB2-B53A-8EEC1ECBF74D}" type="presOf" srcId="{99FEEDFB-1986-44D3-A3F8-6A893031ABE7}" destId="{69CF9EEA-EFFB-49A2-A517-79E8B5B2DAB9}" srcOrd="0" destOrd="0" presId="urn:microsoft.com/office/officeart/2005/8/layout/hierarchy2#1"/>
    <dgm:cxn modelId="{2D186F11-5176-4370-B11B-7BE5C97432D8}" type="presParOf" srcId="{69CF9EEA-EFFB-49A2-A517-79E8B5B2DAB9}" destId="{6C68790C-9769-4A58-A895-16B8BB2D69AA}" srcOrd="0" destOrd="2" presId="urn:microsoft.com/office/officeart/2005/8/layout/hierarchy2#1"/>
    <dgm:cxn modelId="{410D6E63-2915-4D77-B66C-EFCF232A9991}" type="presOf" srcId="{99FEEDFB-1986-44D3-A3F8-6A893031ABE7}" destId="{6C68790C-9769-4A58-A895-16B8BB2D69AA}" srcOrd="1" destOrd="0" presId="urn:microsoft.com/office/officeart/2005/8/layout/hierarchy2#1"/>
    <dgm:cxn modelId="{D03C26EC-3D5F-44D3-889B-D5AA2B0FD5C8}" type="presParOf" srcId="{FCBD37D8-5934-4D05-A729-73F81455C2A4}" destId="{8A75237C-5BF5-4F19-87A3-2B65D42ECB91}" srcOrd="3" destOrd="1" presId="urn:microsoft.com/office/officeart/2005/8/layout/hierarchy2#1"/>
    <dgm:cxn modelId="{104D2A0C-C44B-4C32-BD5F-7CC2F3FC657E}" type="presParOf" srcId="{8A75237C-5BF5-4F19-87A3-2B65D42ECB91}" destId="{D80F621F-1251-4112-9242-5042EE1DC207}" srcOrd="0" destOrd="3" presId="urn:microsoft.com/office/officeart/2005/8/layout/hierarchy2#1"/>
    <dgm:cxn modelId="{EEEE808E-3BF7-436E-B487-3A204097B6DC}" type="presOf" srcId="{BF4E2FED-EEF5-4A2A-8D4B-9B42941309DD}" destId="{D80F621F-1251-4112-9242-5042EE1DC207}" srcOrd="0" destOrd="0" presId="urn:microsoft.com/office/officeart/2005/8/layout/hierarchy2#1"/>
    <dgm:cxn modelId="{83A56D6C-1B30-4637-864E-2CF9D79D10BC}" type="presParOf" srcId="{8A75237C-5BF5-4F19-87A3-2B65D42ECB91}" destId="{75EF863A-50EC-4A26-B7AE-223221F69191}" srcOrd="1" destOrd="3" presId="urn:microsoft.com/office/officeart/2005/8/layout/hierarchy2#1"/>
    <dgm:cxn modelId="{7BFEF67C-E4CF-4A36-942E-C7FCA7F7BD0D}" type="presParOf" srcId="{75EF863A-50EC-4A26-B7AE-223221F69191}" destId="{F8ECDD7E-76EC-4DBF-A2FD-2E07506B9F9F}" srcOrd="0" destOrd="1" presId="urn:microsoft.com/office/officeart/2005/8/layout/hierarchy2#1"/>
    <dgm:cxn modelId="{F84400BB-7A9B-4788-B8B8-F83DB6794AEF}" type="presOf" srcId="{086A215E-A7E3-46F6-83BB-405EBE8A8C12}" destId="{F8ECDD7E-76EC-4DBF-A2FD-2E07506B9F9F}" srcOrd="0" destOrd="0" presId="urn:microsoft.com/office/officeart/2005/8/layout/hierarchy2#1"/>
    <dgm:cxn modelId="{5F229F1F-34CF-441C-AE75-B1F6995CE52D}" type="presParOf" srcId="{F8ECDD7E-76EC-4DBF-A2FD-2E07506B9F9F}" destId="{DF8FC7EB-5251-4004-9EB6-C9D3C9F3C9ED}" srcOrd="0" destOrd="0" presId="urn:microsoft.com/office/officeart/2005/8/layout/hierarchy2#1"/>
    <dgm:cxn modelId="{221DC4DF-EAA9-44F6-985E-F7B360B99AFC}" type="presOf" srcId="{086A215E-A7E3-46F6-83BB-405EBE8A8C12}" destId="{DF8FC7EB-5251-4004-9EB6-C9D3C9F3C9ED}" srcOrd="1" destOrd="0" presId="urn:microsoft.com/office/officeart/2005/8/layout/hierarchy2#1"/>
    <dgm:cxn modelId="{7DFB3A93-A729-43B4-BE3E-EA198B37DDAB}" type="presParOf" srcId="{75EF863A-50EC-4A26-B7AE-223221F69191}" destId="{0A20CA40-AC22-406F-BD64-FCC264A01F82}" srcOrd="1" destOrd="1" presId="urn:microsoft.com/office/officeart/2005/8/layout/hierarchy2#1"/>
    <dgm:cxn modelId="{5BF5CD74-4637-41FA-9A90-4C111BBD6B9D}" type="presParOf" srcId="{0A20CA40-AC22-406F-BD64-FCC264A01F82}" destId="{71164603-C543-470B-9F27-92869145335B}" srcOrd="0" destOrd="1" presId="urn:microsoft.com/office/officeart/2005/8/layout/hierarchy2#1"/>
    <dgm:cxn modelId="{96E2BD87-A6A3-4EF3-8118-695EFEB8DB31}" type="presOf" srcId="{8C501A18-C4F1-46A3-8B6F-939CF8EA0467}" destId="{71164603-C543-470B-9F27-92869145335B}" srcOrd="0" destOrd="0" presId="urn:microsoft.com/office/officeart/2005/8/layout/hierarchy2#1"/>
    <dgm:cxn modelId="{65B910B8-68F4-479C-A598-03732D2965A1}" type="presParOf" srcId="{0A20CA40-AC22-406F-BD64-FCC264A01F82}" destId="{3DAEF213-F061-4EB5-8C02-0843113AA994}" srcOrd="1" destOrd="1" presId="urn:microsoft.com/office/officeart/2005/8/layout/hierarchy2#1"/>
    <dgm:cxn modelId="{D6AE69AF-6547-4FF6-A53A-C743F7E65F06}" type="presParOf" srcId="{3DAEF213-F061-4EB5-8C02-0843113AA994}" destId="{E98B2E83-6AEC-4126-B19E-828E592E97AD}" srcOrd="0" destOrd="1" presId="urn:microsoft.com/office/officeart/2005/8/layout/hierarchy2#1"/>
    <dgm:cxn modelId="{8F469DD9-564A-4DA0-B367-4CC67E0133E9}" type="presOf" srcId="{6FB276F1-32D9-4EE7-ABD7-9800B52F0F20}" destId="{E98B2E83-6AEC-4126-B19E-828E592E97AD}" srcOrd="0" destOrd="0" presId="urn:microsoft.com/office/officeart/2005/8/layout/hierarchy2#1"/>
    <dgm:cxn modelId="{FC5FC50F-69DE-4900-9E9D-CB14652EB68A}" type="presParOf" srcId="{E98B2E83-6AEC-4126-B19E-828E592E97AD}" destId="{114FBC9E-A7F5-4B61-9AF8-DC714F0A7260}" srcOrd="0" destOrd="0" presId="urn:microsoft.com/office/officeart/2005/8/layout/hierarchy2#1"/>
    <dgm:cxn modelId="{E220A4F8-5B2E-442E-9B17-6A19117F6A81}" type="presOf" srcId="{6FB276F1-32D9-4EE7-ABD7-9800B52F0F20}" destId="{114FBC9E-A7F5-4B61-9AF8-DC714F0A7260}" srcOrd="1" destOrd="0" presId="urn:microsoft.com/office/officeart/2005/8/layout/hierarchy2#1"/>
    <dgm:cxn modelId="{1AF9EDB7-28D8-4529-BF9F-925653B853F4}" type="presParOf" srcId="{3DAEF213-F061-4EB5-8C02-0843113AA994}" destId="{51CCF4E6-3FE3-4693-8830-6F1743B3779E}" srcOrd="1" destOrd="1" presId="urn:microsoft.com/office/officeart/2005/8/layout/hierarchy2#1"/>
    <dgm:cxn modelId="{0D074B86-BEB7-48D8-B9D7-9CDBA2C8F3AC}" type="presParOf" srcId="{51CCF4E6-3FE3-4693-8830-6F1743B3779E}" destId="{BCF825C8-3690-4449-A526-29E2325E10A6}" srcOrd="0" destOrd="1" presId="urn:microsoft.com/office/officeart/2005/8/layout/hierarchy2#1"/>
    <dgm:cxn modelId="{294E82CE-858A-40CD-9781-4D8928CD2ABF}" type="presOf" srcId="{F81F570F-A40C-4FBD-8AD5-C6357522E3C1}" destId="{BCF825C8-3690-4449-A526-29E2325E10A6}" srcOrd="0" destOrd="0" presId="urn:microsoft.com/office/officeart/2005/8/layout/hierarchy2#1"/>
    <dgm:cxn modelId="{51A6BAE2-647B-48E0-BD5A-EE88343C61F2}" type="presParOf" srcId="{51CCF4E6-3FE3-4693-8830-6F1743B3779E}" destId="{A5C651A6-A155-4217-A7FC-E26B07022D08}" srcOrd="1" destOrd="1" presId="urn:microsoft.com/office/officeart/2005/8/layout/hierarchy2#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CB87A0B-8D54-47CF-9DAD-EA3FD1D63708}" type="doc">
      <dgm:prSet loTypeId="urn:microsoft.com/office/officeart/2005/8/layout/hProcess9" loCatId="process" qsTypeId="urn:microsoft.com/office/officeart/2005/8/quickstyle/3d1" qsCatId="3D" csTypeId="urn:microsoft.com/office/officeart/2005/8/colors/colorful4" csCatId="colorful" phldr="1"/>
      <dgm:spPr/>
    </dgm:pt>
    <dgm:pt modelId="{B2119AD9-1A14-479C-9608-61B70EA34D9C}">
      <dgm:prSet phldrT="[Text]" phldr="0" custT="0"/>
      <dgm:spPr/>
      <dgm:t>
        <a:bodyPr vert="horz" wrap="square"/>
        <a:p>
          <a:pPr>
            <a:lnSpc>
              <a:spcPct val="100000"/>
            </a:lnSpc>
            <a:spcBef>
              <a:spcPct val="0"/>
            </a:spcBef>
            <a:spcAft>
              <a:spcPct val="35000"/>
            </a:spcAft>
          </a:pPr>
          <a:r>
            <a:rPr lang="en-MY" b="1" dirty="0">
              <a:latin typeface="Century Gothic" panose="020B0502020202020204" pitchFamily="34" charset="0"/>
            </a:rPr>
            <a:t>Qualitative</a:t>
          </a:r>
          <a:r>
            <a:rPr lang="en-MY" b="1" dirty="0">
              <a:latin typeface="Century Gothic" panose="020B0502020202020204" pitchFamily="34" charset="0"/>
            </a:rPr>
            <a:t/>
          </a:r>
          <a:endParaRPr lang="en-MY" b="1" dirty="0">
            <a:latin typeface="Century Gothic" panose="020B0502020202020204" pitchFamily="34" charset="0"/>
          </a:endParaRPr>
        </a:p>
        <a:p>
          <a:pPr>
            <a:lnSpc>
              <a:spcPct val="100000"/>
            </a:lnSpc>
            <a:spcBef>
              <a:spcPct val="0"/>
            </a:spcBef>
            <a:spcAft>
              <a:spcPct val="35000"/>
            </a:spcAft>
          </a:pPr>
          <a:r>
            <a:rPr lang="en-MY" b="1" dirty="0">
              <a:latin typeface="Century Gothic" panose="020B0502020202020204" pitchFamily="34" charset="0"/>
            </a:rPr>
            <a:t>A retrospective study is a type of research that revisits respondents' experiences in order to acquire information about what happened in the past in order to explain the current condition (Shahrul Arba'iah Othman, Norzaini Azman, &amp; Manisah Mohd Ali, 2008).</a:t>
          </a:r>
          <a:r>
            <a:rPr lang="en-MY" b="1" dirty="0">
              <a:latin typeface="Century Gothic" panose="020B0502020202020204" pitchFamily="34" charset="0"/>
            </a:rPr>
            <a:t/>
          </a:r>
          <a:endParaRPr lang="en-MY" b="1" dirty="0">
            <a:latin typeface="Century Gothic" panose="020B0502020202020204" pitchFamily="34" charset="0"/>
          </a:endParaRPr>
        </a:p>
      </dgm:t>
    </dgm:pt>
    <dgm:pt modelId="{816316FE-50DB-478B-8C6B-04F47FED1663}" cxnId="{FAD00044-8B8F-4D00-A3DA-ED58B64140E4}" type="parTrans">
      <dgm:prSet/>
      <dgm:spPr/>
      <dgm:t>
        <a:bodyPr/>
        <a:lstStyle/>
        <a:p>
          <a:endParaRPr lang="en-MY" b="1">
            <a:latin typeface="Century Gothic" panose="020B0502020202020204" pitchFamily="34" charset="0"/>
          </a:endParaRPr>
        </a:p>
      </dgm:t>
    </dgm:pt>
    <dgm:pt modelId="{4DF84BCA-E1B8-4B02-87B2-05ABF9C769D2}" cxnId="{FAD00044-8B8F-4D00-A3DA-ED58B64140E4}" type="sibTrans">
      <dgm:prSet/>
      <dgm:spPr/>
      <dgm:t>
        <a:bodyPr/>
        <a:lstStyle/>
        <a:p>
          <a:endParaRPr lang="en-MY" b="1">
            <a:latin typeface="Century Gothic" panose="020B0502020202020204" pitchFamily="34" charset="0"/>
          </a:endParaRPr>
        </a:p>
      </dgm:t>
    </dgm:pt>
    <dgm:pt modelId="{DE0DF98D-56FA-46F1-BD26-E655BE21543E}">
      <dgm:prSet phldrT="[Text]" phldr="0" custT="0"/>
      <dgm:spPr/>
      <dgm:t>
        <a:bodyPr vert="horz" wrap="square"/>
        <a:p>
          <a:pPr>
            <a:lnSpc>
              <a:spcPct val="100000"/>
            </a:lnSpc>
            <a:spcBef>
              <a:spcPct val="0"/>
            </a:spcBef>
            <a:spcAft>
              <a:spcPct val="35000"/>
            </a:spcAft>
          </a:pPr>
          <a:r>
            <a:rPr lang="en-MY" b="1" dirty="0">
              <a:latin typeface="Century Gothic" panose="020B0502020202020204" pitchFamily="34" charset="0"/>
            </a:rPr>
            <a:t>Interview</a:t>
          </a:r>
          <a:r>
            <a:rPr lang="en-MY" b="1" dirty="0">
              <a:latin typeface="Century Gothic" panose="020B0502020202020204" pitchFamily="34" charset="0"/>
            </a:rPr>
            <a:t/>
          </a:r>
          <a:endParaRPr lang="en-MY" b="1" dirty="0">
            <a:latin typeface="Century Gothic" panose="020B0502020202020204" pitchFamily="34" charset="0"/>
          </a:endParaRPr>
        </a:p>
        <a:p>
          <a:pPr>
            <a:lnSpc>
              <a:spcPct val="100000"/>
            </a:lnSpc>
            <a:spcBef>
              <a:spcPct val="0"/>
            </a:spcBef>
            <a:spcAft>
              <a:spcPct val="35000"/>
            </a:spcAft>
          </a:pPr>
          <a:r>
            <a:rPr lang="en-MY" b="1" dirty="0">
              <a:latin typeface="Century Gothic" panose="020B0502020202020204" pitchFamily="34" charset="0"/>
            </a:rPr>
            <a:t>Observation </a:t>
          </a:r>
          <a:endParaRPr lang="en-MY" b="1" dirty="0">
            <a:latin typeface="Century Gothic" panose="020B0502020202020204" pitchFamily="34" charset="0"/>
          </a:endParaRPr>
        </a:p>
        <a:p>
          <a:pPr>
            <a:lnSpc>
              <a:spcPct val="100000"/>
            </a:lnSpc>
            <a:spcBef>
              <a:spcPct val="0"/>
            </a:spcBef>
            <a:spcAft>
              <a:spcPct val="35000"/>
            </a:spcAft>
          </a:pPr>
          <a:r>
            <a:rPr lang="en-MY" b="1" dirty="0">
              <a:latin typeface="Century Gothic" panose="020B0502020202020204" pitchFamily="34" charset="0"/>
            </a:rPr>
            <a:t>Document Analysis</a:t>
          </a:r>
          <a:endParaRPr lang="en-MY" b="1" dirty="0">
            <a:latin typeface="Century Gothic" panose="020B0502020202020204" pitchFamily="34" charset="0"/>
          </a:endParaRPr>
        </a:p>
      </dgm:t>
    </dgm:pt>
    <dgm:pt modelId="{F1DC60AD-3C6D-4314-A354-A5900BB8C5BE}" cxnId="{7016BB86-EBEA-4796-BAE1-0CABBF82635C}" type="parTrans">
      <dgm:prSet/>
      <dgm:spPr/>
      <dgm:t>
        <a:bodyPr/>
        <a:lstStyle/>
        <a:p>
          <a:endParaRPr lang="en-MY" b="1">
            <a:latin typeface="Century Gothic" panose="020B0502020202020204" pitchFamily="34" charset="0"/>
          </a:endParaRPr>
        </a:p>
      </dgm:t>
    </dgm:pt>
    <dgm:pt modelId="{4CB5BAD0-B6F7-4F60-A4BD-8E624B659087}" cxnId="{7016BB86-EBEA-4796-BAE1-0CABBF82635C}" type="sibTrans">
      <dgm:prSet/>
      <dgm:spPr/>
      <dgm:t>
        <a:bodyPr/>
        <a:lstStyle/>
        <a:p>
          <a:endParaRPr lang="en-MY" b="1">
            <a:latin typeface="Century Gothic" panose="020B0502020202020204" pitchFamily="34" charset="0"/>
          </a:endParaRPr>
        </a:p>
      </dgm:t>
    </dgm:pt>
    <dgm:pt modelId="{5F10D6DE-73F2-4001-9DD5-AB31E8631295}" type="pres">
      <dgm:prSet presAssocID="{7CB87A0B-8D54-47CF-9DAD-EA3FD1D63708}" presName="CompostProcess" presStyleCnt="0">
        <dgm:presLayoutVars>
          <dgm:dir/>
          <dgm:resizeHandles val="exact"/>
        </dgm:presLayoutVars>
      </dgm:prSet>
      <dgm:spPr/>
    </dgm:pt>
    <dgm:pt modelId="{E4583A4F-65AE-4ADF-B33C-81AD002195E3}" type="pres">
      <dgm:prSet presAssocID="{7CB87A0B-8D54-47CF-9DAD-EA3FD1D63708}" presName="arrow" presStyleLbl="bgShp" presStyleIdx="0" presStyleCnt="1"/>
      <dgm:spPr/>
    </dgm:pt>
    <dgm:pt modelId="{B94517BF-0ADB-4199-9731-945EEF29F3DE}" type="pres">
      <dgm:prSet presAssocID="{7CB87A0B-8D54-47CF-9DAD-EA3FD1D63708}" presName="linearProcess" presStyleCnt="0"/>
      <dgm:spPr/>
    </dgm:pt>
    <dgm:pt modelId="{4CF1633F-983F-4D1E-8330-E239AB1883D9}" type="pres">
      <dgm:prSet presAssocID="{B2119AD9-1A14-479C-9608-61B70EA34D9C}" presName="textNode" presStyleLbl="node1" presStyleIdx="0" presStyleCnt="2">
        <dgm:presLayoutVars>
          <dgm:bulletEnabled val="1"/>
        </dgm:presLayoutVars>
      </dgm:prSet>
      <dgm:spPr/>
      <dgm:t>
        <a:bodyPr/>
        <a:lstStyle/>
        <a:p>
          <a:endParaRPr lang="en-US"/>
        </a:p>
      </dgm:t>
    </dgm:pt>
    <dgm:pt modelId="{AF40E452-666A-465A-9FD1-808C86E305B8}" type="pres">
      <dgm:prSet presAssocID="{4DF84BCA-E1B8-4B02-87B2-05ABF9C769D2}" presName="sibTrans" presStyleCnt="0"/>
      <dgm:spPr/>
    </dgm:pt>
    <dgm:pt modelId="{19DC3665-AA60-4D88-80FC-D03CE20C3378}" type="pres">
      <dgm:prSet presAssocID="{DE0DF98D-56FA-46F1-BD26-E655BE21543E}" presName="textNode" presStyleLbl="node1" presStyleIdx="1" presStyleCnt="2">
        <dgm:presLayoutVars>
          <dgm:bulletEnabled val="1"/>
        </dgm:presLayoutVars>
      </dgm:prSet>
      <dgm:spPr/>
      <dgm:t>
        <a:bodyPr/>
        <a:lstStyle/>
        <a:p>
          <a:endParaRPr lang="en-US"/>
        </a:p>
      </dgm:t>
    </dgm:pt>
  </dgm:ptLst>
  <dgm:cxnLst>
    <dgm:cxn modelId="{FAD00044-8B8F-4D00-A3DA-ED58B64140E4}" srcId="{7CB87A0B-8D54-47CF-9DAD-EA3FD1D63708}" destId="{B2119AD9-1A14-479C-9608-61B70EA34D9C}" srcOrd="0" destOrd="0" parTransId="{816316FE-50DB-478B-8C6B-04F47FED1663}" sibTransId="{4DF84BCA-E1B8-4B02-87B2-05ABF9C769D2}"/>
    <dgm:cxn modelId="{7016BB86-EBEA-4796-BAE1-0CABBF82635C}" srcId="{7CB87A0B-8D54-47CF-9DAD-EA3FD1D63708}" destId="{DE0DF98D-56FA-46F1-BD26-E655BE21543E}" srcOrd="1" destOrd="0" parTransId="{F1DC60AD-3C6D-4314-A354-A5900BB8C5BE}" sibTransId="{4CB5BAD0-B6F7-4F60-A4BD-8E624B659087}"/>
    <dgm:cxn modelId="{89A9F81D-3278-4DC7-B3C1-F29CB2314BE9}" type="presOf" srcId="{7CB87A0B-8D54-47CF-9DAD-EA3FD1D63708}" destId="{5F10D6DE-73F2-4001-9DD5-AB31E8631295}" srcOrd="0" destOrd="0" presId="urn:microsoft.com/office/officeart/2005/8/layout/hProcess9"/>
    <dgm:cxn modelId="{1450DD42-B23F-42F5-B37D-F97F7CFA6CF9}" type="presParOf" srcId="{5F10D6DE-73F2-4001-9DD5-AB31E8631295}" destId="{E4583A4F-65AE-4ADF-B33C-81AD002195E3}" srcOrd="0" destOrd="0" presId="urn:microsoft.com/office/officeart/2005/8/layout/hProcess9"/>
    <dgm:cxn modelId="{929D18B6-0D99-4A5C-A898-B5A07F448A45}" type="presParOf" srcId="{5F10D6DE-73F2-4001-9DD5-AB31E8631295}" destId="{B94517BF-0ADB-4199-9731-945EEF29F3DE}" srcOrd="1" destOrd="0" presId="urn:microsoft.com/office/officeart/2005/8/layout/hProcess9"/>
    <dgm:cxn modelId="{81874379-7BA2-4BB6-9CA1-AF7B688FCE4D}" type="presParOf" srcId="{B94517BF-0ADB-4199-9731-945EEF29F3DE}" destId="{4CF1633F-983F-4D1E-8330-E239AB1883D9}" srcOrd="0" destOrd="1" presId="urn:microsoft.com/office/officeart/2005/8/layout/hProcess9"/>
    <dgm:cxn modelId="{6A342C38-7936-4D03-ADA5-80333586EC7A}" type="presOf" srcId="{B2119AD9-1A14-479C-9608-61B70EA34D9C}" destId="{4CF1633F-983F-4D1E-8330-E239AB1883D9}" srcOrd="0" destOrd="0" presId="urn:microsoft.com/office/officeart/2005/8/layout/hProcess9"/>
    <dgm:cxn modelId="{2CD6916F-E6FD-4E90-A01B-77ED810EBF98}" type="presParOf" srcId="{B94517BF-0ADB-4199-9731-945EEF29F3DE}" destId="{AF40E452-666A-465A-9FD1-808C86E305B8}" srcOrd="1" destOrd="1" presId="urn:microsoft.com/office/officeart/2005/8/layout/hProcess9"/>
    <dgm:cxn modelId="{2006D2E2-44B0-45D5-9DC2-EE0E356029AD}" type="presParOf" srcId="{B94517BF-0ADB-4199-9731-945EEF29F3DE}" destId="{19DC3665-AA60-4D88-80FC-D03CE20C3378}" srcOrd="2" destOrd="1" presId="urn:microsoft.com/office/officeart/2005/8/layout/hProcess9"/>
    <dgm:cxn modelId="{70F3D32D-6BF4-482E-844C-A13BF3BBD4B3}" type="presOf" srcId="{DE0DF98D-56FA-46F1-BD26-E655BE21543E}" destId="{19DC3665-AA60-4D88-80FC-D03CE20C3378}"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3A64C22-B620-4F3A-952A-F0DA1D84D854}" type="doc">
      <dgm:prSet loTypeId="picture" loCatId="picture" qsTypeId="urn:microsoft.com/office/officeart/2005/8/quickstyle/3d1" qsCatId="3D" csTypeId="urn:microsoft.com/office/officeart/2005/8/colors/colorful4" csCatId="colorful" phldr="1"/>
      <dgm:spPr/>
    </dgm:pt>
    <dgm:pt modelId="{A3BA1217-9E33-47D7-9DCB-4C3EB89844FA}">
      <dgm:prSet phldrT="[Text]" phldr="0" custT="1"/>
      <dgm:spPr/>
      <dgm:t>
        <a:bodyPr vert="horz" wrap="square"/>
        <a:p>
          <a:pPr algn="l">
            <a:lnSpc>
              <a:spcPct val="100000"/>
            </a:lnSpc>
            <a:spcBef>
              <a:spcPct val="0"/>
            </a:spcBef>
            <a:spcAft>
              <a:spcPct val="35000"/>
            </a:spcAft>
          </a:pPr>
          <a:r>
            <a:rPr sz="2800">
              <a:solidFill>
                <a:srgbClr val="FF0000"/>
              </a:solidFill>
            </a:rPr>
            <a:t>Findings: Concerns about English speaking skills among trainee teachers.</a:t>
          </a:r>
          <a:r>
            <a:rPr sz="2800">
              <a:solidFill>
                <a:srgbClr val="FF0000"/>
              </a:solidFill>
            </a:rPr>
            <a:t/>
          </a:r>
          <a:endParaRPr sz="2800">
            <a:solidFill>
              <a:srgbClr val="FF0000"/>
            </a:solidFill>
          </a:endParaRPr>
        </a:p>
        <a:p>
          <a:pPr algn="l">
            <a:lnSpc>
              <a:spcPct val="100000"/>
            </a:lnSpc>
            <a:spcBef>
              <a:spcPct val="0"/>
            </a:spcBef>
            <a:spcAft>
              <a:spcPct val="35000"/>
            </a:spcAft>
          </a:pPr>
          <a:r>
            <a:rPr sz="2800">
              <a:solidFill>
                <a:srgbClr val="FF0000"/>
              </a:solidFill>
            </a:rPr>
            <a:t> </a:t>
          </a:r>
          <a:r>
            <a:rPr sz="2800"/>
            <a:t/>
          </a:r>
          <a:endParaRPr sz="2800"/>
        </a:p>
      </dgm:t>
    </dgm:pt>
    <dgm:pt modelId="{B71D11C8-BE20-48DE-BDE4-F6FE64607384}" cxnId="{8B408C61-45E4-4127-8916-92F86395AC02}" type="parTrans">
      <dgm:prSet/>
      <dgm:spPr/>
      <dgm:t>
        <a:bodyPr/>
        <a:lstStyle/>
        <a:p>
          <a:pPr algn="l"/>
          <a:endParaRPr lang="en-MY" sz="1800" b="1">
            <a:latin typeface="Century Gothic" panose="020B0502020202020204" pitchFamily="34" charset="0"/>
          </a:endParaRPr>
        </a:p>
      </dgm:t>
    </dgm:pt>
    <dgm:pt modelId="{E27717CB-5B88-44E7-AEC3-159CEAB39E1E}" cxnId="{8B408C61-45E4-4127-8916-92F86395AC02}" type="sibTrans">
      <dgm:prSet/>
      <dgm:spPr/>
      <dgm:t>
        <a:bodyPr/>
        <a:lstStyle/>
        <a:p>
          <a:pPr algn="l"/>
          <a:endParaRPr lang="en-MY" sz="1800" b="1">
            <a:latin typeface="Century Gothic" panose="020B0502020202020204" pitchFamily="34" charset="0"/>
          </a:endParaRPr>
        </a:p>
      </dgm:t>
    </dgm:pt>
    <dgm:pt modelId="{3A40BA2E-131E-4831-B163-59548BBFB776}">
      <dgm:prSet phldrT="[Text]" phldr="0" custT="1"/>
      <dgm:spPr/>
      <dgm:t>
        <a:bodyPr vert="horz" wrap="square"/>
        <a:p>
          <a:pPr algn="just">
            <a:lnSpc>
              <a:spcPct val="100000"/>
            </a:lnSpc>
            <a:spcBef>
              <a:spcPct val="0"/>
            </a:spcBef>
            <a:spcAft>
              <a:spcPct val="35000"/>
            </a:spcAft>
          </a:pPr>
          <a:r>
            <a:rPr sz="2400">
              <a:solidFill>
                <a:srgbClr val="FF0000"/>
              </a:solidFill>
              <a:sym typeface="+mn-ea"/>
            </a:rPr>
            <a:t>A</a:t>
          </a:r>
          <a:r>
            <a:rPr sz="2400">
              <a:solidFill>
                <a:srgbClr val="FF0000"/>
              </a:solidFill>
              <a:sym typeface="+mn-ea"/>
            </a:rPr>
            <a:t>n analysis of interviews with seven trainee teachers revealed that all of them displayed fear when speaking English. According to the research, </a:t>
          </a:r>
          <a:r>
            <a:rPr sz="2400">
              <a:solidFill>
                <a:srgbClr val="FF0000"/>
              </a:solidFill>
              <a:sym typeface="+mn-ea"/>
            </a:rPr>
            <a:t>there are </a:t>
          </a:r>
          <a:r>
            <a:rPr lang="en-MY" sz="2400">
              <a:solidFill>
                <a:srgbClr val="FF0000"/>
              </a:solidFill>
              <a:sym typeface="+mn-ea"/>
            </a:rPr>
            <a:t>four</a:t>
          </a:r>
          <a:r>
            <a:rPr sz="2400">
              <a:solidFill>
                <a:srgbClr val="FF0000"/>
              </a:solidFill>
              <a:sym typeface="+mn-ea"/>
            </a:rPr>
            <a:t> factors that raise concerns about English speaking abilities.</a:t>
          </a:r>
          <a:r>
            <a:rPr sz="2400">
              <a:solidFill>
                <a:srgbClr val="FF0000"/>
              </a:solidFill>
              <a:sym typeface="+mn-ea"/>
            </a:rPr>
            <a:t/>
          </a:r>
          <a:endParaRPr sz="2400">
            <a:solidFill>
              <a:srgbClr val="FF0000"/>
            </a:solidFill>
            <a:sym typeface="+mn-ea"/>
          </a:endParaRPr>
        </a:p>
      </dgm:t>
    </dgm:pt>
    <dgm:pt modelId="{214A4492-CCA8-4EAA-B8F5-651076EE5DD0}" cxnId="{B14872E4-8FF8-42A5-9FB7-BBE1DE86E4BF}" type="parTrans">
      <dgm:prSet/>
      <dgm:spPr/>
      <dgm:t>
        <a:bodyPr/>
        <a:lstStyle/>
        <a:p>
          <a:pPr algn="l"/>
          <a:endParaRPr lang="en-MY" sz="1800" b="1">
            <a:latin typeface="Century Gothic" panose="020B0502020202020204" pitchFamily="34" charset="0"/>
          </a:endParaRPr>
        </a:p>
      </dgm:t>
    </dgm:pt>
    <dgm:pt modelId="{715CCE1B-8381-48E5-B0AA-643A2AEFA5F7}" cxnId="{B14872E4-8FF8-42A5-9FB7-BBE1DE86E4BF}" type="sibTrans">
      <dgm:prSet/>
      <dgm:spPr/>
      <dgm:t>
        <a:bodyPr/>
        <a:lstStyle/>
        <a:p>
          <a:pPr algn="l"/>
          <a:endParaRPr lang="en-MY" sz="1800" b="1">
            <a:latin typeface="Century Gothic" panose="020B0502020202020204" pitchFamily="34" charset="0"/>
          </a:endParaRPr>
        </a:p>
      </dgm:t>
    </dgm:pt>
    <dgm:pt modelId="{B5E688DA-9D51-4C36-8F37-521E562ADA9F}" type="pres">
      <dgm:prSet presAssocID="{93A64C22-B620-4F3A-952A-F0DA1D84D854}" presName="linearFlow" presStyleCnt="0">
        <dgm:presLayoutVars>
          <dgm:dir/>
          <dgm:resizeHandles val="exact"/>
        </dgm:presLayoutVars>
      </dgm:prSet>
      <dgm:spPr/>
    </dgm:pt>
    <dgm:pt modelId="{557BF80C-7456-4F8E-BA6B-63EF851A9B35}" type="pres">
      <dgm:prSet presAssocID="{A3BA1217-9E33-47D7-9DCB-4C3EB89844FA}" presName="composite" presStyleCnt="0"/>
      <dgm:spPr/>
    </dgm:pt>
    <dgm:pt modelId="{43675CB2-505C-4602-A36A-6A1A354EB5A5}" type="pres">
      <dgm:prSet presAssocID="{A3BA1217-9E33-47D7-9DCB-4C3EB89844FA}" presName="imgShp" presStyleLbl="fgImgPlace1" presStyleIdx="0" presStyleCnt="2" custLinFactNeighborX="-21615"/>
      <dgm:spPr/>
    </dgm:pt>
    <dgm:pt modelId="{D25C62B1-9E52-4E49-AC7B-0F28F4879A91}" type="pres">
      <dgm:prSet presAssocID="{A3BA1217-9E33-47D7-9DCB-4C3EB89844FA}" presName="txShp" presStyleLbl="node1" presStyleIdx="0" presStyleCnt="2" custScaleX="113456">
        <dgm:presLayoutVars>
          <dgm:bulletEnabled val="1"/>
        </dgm:presLayoutVars>
      </dgm:prSet>
      <dgm:spPr/>
      <dgm:t>
        <a:bodyPr/>
        <a:lstStyle/>
        <a:p>
          <a:endParaRPr lang="en-US"/>
        </a:p>
      </dgm:t>
    </dgm:pt>
    <dgm:pt modelId="{BB875D4B-455E-4DBB-8D86-5E9EC40C5D42}" type="pres">
      <dgm:prSet presAssocID="{E27717CB-5B88-44E7-AEC3-159CEAB39E1E}" presName="spacing" presStyleCnt="0"/>
      <dgm:spPr/>
    </dgm:pt>
    <dgm:pt modelId="{B164F28A-A474-4DDA-8D32-C9D5CF60C172}" type="pres">
      <dgm:prSet presAssocID="{3A40BA2E-131E-4831-B163-59548BBFB776}" presName="composite" presStyleCnt="0"/>
      <dgm:spPr/>
    </dgm:pt>
    <dgm:pt modelId="{152FDB03-F4FD-471B-B219-7AEE24ECFBB0}" type="pres">
      <dgm:prSet presAssocID="{3A40BA2E-131E-4831-B163-59548BBFB776}" presName="imgShp" presStyleLbl="fgImgPlace1" presStyleIdx="1" presStyleCnt="2" custLinFactNeighborX="-21615"/>
      <dgm:spPr/>
    </dgm:pt>
    <dgm:pt modelId="{4E0A841A-AF31-4950-BCE9-EDF7EF488E79}" type="pres">
      <dgm:prSet presAssocID="{3A40BA2E-131E-4831-B163-59548BBFB776}" presName="txShp" presStyleLbl="node1" presStyleIdx="1" presStyleCnt="2" custScaleX="113456">
        <dgm:presLayoutVars>
          <dgm:bulletEnabled val="1"/>
        </dgm:presLayoutVars>
      </dgm:prSet>
      <dgm:spPr/>
      <dgm:t>
        <a:bodyPr/>
        <a:lstStyle/>
        <a:p>
          <a:endParaRPr lang="en-US"/>
        </a:p>
      </dgm:t>
    </dgm:pt>
  </dgm:ptLst>
  <dgm:cxnLst>
    <dgm:cxn modelId="{8B408C61-45E4-4127-8916-92F86395AC02}" srcId="{93A64C22-B620-4F3A-952A-F0DA1D84D854}" destId="{A3BA1217-9E33-47D7-9DCB-4C3EB89844FA}" srcOrd="0" destOrd="0" parTransId="{B71D11C8-BE20-48DE-BDE4-F6FE64607384}" sibTransId="{E27717CB-5B88-44E7-AEC3-159CEAB39E1E}"/>
    <dgm:cxn modelId="{B14872E4-8FF8-42A5-9FB7-BBE1DE86E4BF}" srcId="{93A64C22-B620-4F3A-952A-F0DA1D84D854}" destId="{3A40BA2E-131E-4831-B163-59548BBFB776}" srcOrd="1" destOrd="0" parTransId="{214A4492-CCA8-4EAA-B8F5-651076EE5DD0}" sibTransId="{715CCE1B-8381-48E5-B0AA-643A2AEFA5F7}"/>
    <dgm:cxn modelId="{2CA5D56E-9CB6-47A5-950C-2ADEF130E444}" type="presOf" srcId="{93A64C22-B620-4F3A-952A-F0DA1D84D854}" destId="{B5E688DA-9D51-4C36-8F37-521E562ADA9F}" srcOrd="0" destOrd="0" presId="urn:microsoft.com/office/officeart/2005/8/layout/vList3"/>
    <dgm:cxn modelId="{31D81299-4505-4357-9135-08DE6501FDD9}" type="presParOf" srcId="{B5E688DA-9D51-4C36-8F37-521E562ADA9F}" destId="{557BF80C-7456-4F8E-BA6B-63EF851A9B35}" srcOrd="0" destOrd="0" presId="urn:microsoft.com/office/officeart/2005/8/layout/vList3"/>
    <dgm:cxn modelId="{E9C1A8C1-02E9-4598-A7BB-65B5A698A812}" type="presParOf" srcId="{557BF80C-7456-4F8E-BA6B-63EF851A9B35}" destId="{43675CB2-505C-4602-A36A-6A1A354EB5A5}" srcOrd="0" destOrd="0" presId="urn:microsoft.com/office/officeart/2005/8/layout/vList3"/>
    <dgm:cxn modelId="{25FA5376-33F6-45AF-B41D-E40C48A358EF}" type="presParOf" srcId="{557BF80C-7456-4F8E-BA6B-63EF851A9B35}" destId="{D25C62B1-9E52-4E49-AC7B-0F28F4879A91}" srcOrd="1" destOrd="0" presId="urn:microsoft.com/office/officeart/2005/8/layout/vList3"/>
    <dgm:cxn modelId="{F2D3ED13-A2E5-4F2D-8AEC-AD46ADCE2123}" type="presOf" srcId="{A3BA1217-9E33-47D7-9DCB-4C3EB89844FA}" destId="{D25C62B1-9E52-4E49-AC7B-0F28F4879A91}" srcOrd="0" destOrd="0" presId="urn:microsoft.com/office/officeart/2005/8/layout/vList3"/>
    <dgm:cxn modelId="{4D39E647-E225-441E-834F-92C178FC4DB3}" type="presParOf" srcId="{B5E688DA-9D51-4C36-8F37-521E562ADA9F}" destId="{BB875D4B-455E-4DBB-8D86-5E9EC40C5D42}" srcOrd="1" destOrd="0" presId="urn:microsoft.com/office/officeart/2005/8/layout/vList3"/>
    <dgm:cxn modelId="{1D35EE8C-BD18-467D-BA71-361C398A77FB}" type="presOf" srcId="{E27717CB-5B88-44E7-AEC3-159CEAB39E1E}" destId="{BB875D4B-455E-4DBB-8D86-5E9EC40C5D42}" srcOrd="0" destOrd="0" presId="urn:microsoft.com/office/officeart/2005/8/layout/vList3"/>
    <dgm:cxn modelId="{AAE9250C-1DCF-4599-BB0A-AB098A852703}" type="presParOf" srcId="{B5E688DA-9D51-4C36-8F37-521E562ADA9F}" destId="{B164F28A-A474-4DDA-8D32-C9D5CF60C172}" srcOrd="2" destOrd="0" presId="urn:microsoft.com/office/officeart/2005/8/layout/vList3"/>
    <dgm:cxn modelId="{4F1BFA99-F774-42E5-85ED-45AA3537CEF6}" type="presParOf" srcId="{B164F28A-A474-4DDA-8D32-C9D5CF60C172}" destId="{152FDB03-F4FD-471B-B219-7AEE24ECFBB0}" srcOrd="0" destOrd="2" presId="urn:microsoft.com/office/officeart/2005/8/layout/vList3"/>
    <dgm:cxn modelId="{3E643F52-06F2-4D31-9A25-F777791EF9D9}" type="presParOf" srcId="{B164F28A-A474-4DDA-8D32-C9D5CF60C172}" destId="{4E0A841A-AF31-4950-BCE9-EDF7EF488E79}" srcOrd="1" destOrd="2" presId="urn:microsoft.com/office/officeart/2005/8/layout/vList3"/>
    <dgm:cxn modelId="{E7F59D73-CA89-40A2-A7E9-7C520CB57714}" type="presOf" srcId="{3A40BA2E-131E-4831-B163-59548BBFB776}" destId="{4E0A841A-AF31-4950-BCE9-EDF7EF488E79}" srcOrd="0"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2BD1693-EE29-4183-8803-2C048086850C}" type="doc">
      <dgm:prSet loTypeId="list" loCatId="list" qsTypeId="urn:microsoft.com/office/officeart/2005/8/quickstyle/3d1" qsCatId="3D" csTypeId="urn:microsoft.com/office/officeart/2005/8/colors/colorful4" csCatId="colorful" phldr="1"/>
      <dgm:spPr/>
      <dgm:t>
        <a:bodyPr/>
        <a:lstStyle/>
        <a:p>
          <a:endParaRPr lang="en-MY"/>
        </a:p>
      </dgm:t>
    </dgm:pt>
    <dgm:pt modelId="{AF044866-74D5-4CFE-8441-E8599FF7DE69}">
      <dgm:prSet phldr="0" custT="1"/>
      <dgm:spPr>
        <a:solidFill>
          <a:schemeClr val="bg1">
            <a:lumMod val="85000"/>
          </a:schemeClr>
        </a:solidFill>
        <a:ln>
          <a:solidFill>
            <a:schemeClr val="tx1"/>
          </a:solidFill>
        </a:ln>
      </dgm:spPr>
      <dgm:t>
        <a:bodyPr vert="horz" wrap="square"/>
        <a:p>
          <a:pPr algn="ctr">
            <a:lnSpc>
              <a:spcPct val="100000"/>
            </a:lnSpc>
            <a:spcBef>
              <a:spcPct val="0"/>
            </a:spcBef>
            <a:spcAft>
              <a:spcPct val="35000"/>
            </a:spcAft>
          </a:pPr>
          <a:r>
            <a:rPr lang="en-MY" altLang="en-US" sz="2400">
              <a:solidFill>
                <a:schemeClr val="tx1"/>
              </a:solidFill>
              <a:sym typeface="+mn-ea"/>
            </a:rPr>
            <a:t>"...When I was invited to speak in class, I felt unhappy and terrified because I didn't speak English fluently...."I, too, stuttered when speaking English..." (R2)</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"...I was feeling a little down and embarrassed to speak English...In my daily existence, I hardly use English...I was concerned that I might use a term that would cause people to misunderstand or mock me..." (R4)</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
          </a:r>
          <a:endParaRPr lang="en-MY" altLang="en-US" sz="2400">
            <a:solidFill>
              <a:schemeClr val="tx1"/>
            </a:solidFill>
            <a:sym typeface="+mn-ea"/>
          </a:endParaRPr>
        </a:p>
        <a:p>
          <a:pPr algn="ctr">
            <a:lnSpc>
              <a:spcPct val="100000"/>
            </a:lnSpc>
            <a:spcBef>
              <a:spcPct val="0"/>
            </a:spcBef>
            <a:spcAft>
              <a:spcPct val="35000"/>
            </a:spcAft>
          </a:pPr>
          <a:r>
            <a:rPr lang="en-MY" altLang="en-US" sz="2400">
              <a:solidFill>
                <a:schemeClr val="tx1"/>
              </a:solidFill>
              <a:sym typeface="+mn-ea"/>
            </a:rPr>
            <a:t>“...I feel depressed...there is also a fear of speaking in front of people...sometimes I feel like my voice is going to slow down...” (R1)</a:t>
          </a:r>
          <a:r>
            <a:rPr lang="en-MY" altLang="en-US" sz="2400">
              <a:solidFill>
                <a:schemeClr val="tx1"/>
              </a:solidFill>
              <a:sym typeface="+mn-ea"/>
            </a:rPr>
            <a:t/>
          </a:r>
          <a:endParaRPr lang="en-MY" altLang="en-US" sz="2400">
            <a:solidFill>
              <a:schemeClr val="tx1"/>
            </a:solidFill>
            <a:sym typeface="+mn-ea"/>
          </a:endParaRPr>
        </a:p>
      </dgm:t>
    </dgm:pt>
    <dgm:pt modelId="{5DB93B9E-E497-4DA1-812B-A3282863B3E8}" cxnId="{6C292F3F-DB4D-4DEF-ABAF-725B6958C68B}" type="parTrans">
      <dgm:prSet/>
      <dgm:spPr/>
      <dgm:t>
        <a:bodyPr/>
        <a:lstStyle/>
        <a:p>
          <a:endParaRPr lang="en-MY"/>
        </a:p>
      </dgm:t>
    </dgm:pt>
    <dgm:pt modelId="{70B6E7C0-D1FE-41DE-8BCA-748248A44D03}" cxnId="{6C292F3F-DB4D-4DEF-ABAF-725B6958C68B}" type="sibTrans">
      <dgm:prSet/>
      <dgm:spPr/>
      <dgm:t>
        <a:bodyPr/>
        <a:lstStyle/>
        <a:p>
          <a:endParaRPr lang="en-MY"/>
        </a:p>
      </dgm:t>
    </dgm:pt>
    <dgm:pt modelId="{37EC73F8-F12F-4DED-84F4-A297F0477A91}" type="pres">
      <dgm:prSet presAssocID="{32BD1693-EE29-4183-8803-2C048086850C}" presName="diagram" presStyleCnt="0">
        <dgm:presLayoutVars>
          <dgm:dir/>
          <dgm:resizeHandles val="exact"/>
        </dgm:presLayoutVars>
      </dgm:prSet>
      <dgm:spPr/>
      <dgm:t>
        <a:bodyPr/>
        <a:lstStyle/>
        <a:p>
          <a:endParaRPr lang="en-US"/>
        </a:p>
      </dgm:t>
    </dgm:pt>
    <dgm:pt modelId="{E64F5B00-5D56-4CC7-95D5-762A8B596C99}" type="pres">
      <dgm:prSet presAssocID="{AF044866-74D5-4CFE-8441-E8599FF7DE69}" presName="node" presStyleLbl="node1" presStyleIdx="0" presStyleCnt="1" custScaleX="459708" custScaleY="327632">
        <dgm:presLayoutVars>
          <dgm:bulletEnabled val="1"/>
        </dgm:presLayoutVars>
      </dgm:prSet>
      <dgm:spPr/>
      <dgm:t>
        <a:bodyPr/>
        <a:lstStyle/>
        <a:p>
          <a:endParaRPr lang="en-US"/>
        </a:p>
      </dgm:t>
    </dgm:pt>
  </dgm:ptLst>
  <dgm:cxnLst>
    <dgm:cxn modelId="{6C292F3F-DB4D-4DEF-ABAF-725B6958C68B}" srcId="{32BD1693-EE29-4183-8803-2C048086850C}" destId="{AF044866-74D5-4CFE-8441-E8599FF7DE69}" srcOrd="0" destOrd="0" parTransId="{5DB93B9E-E497-4DA1-812B-A3282863B3E8}" sibTransId="{70B6E7C0-D1FE-41DE-8BCA-748248A44D03}"/>
    <dgm:cxn modelId="{A5C96C4D-F36F-438B-B69E-915DBC4BC09A}" type="presOf" srcId="{32BD1693-EE29-4183-8803-2C048086850C}" destId="{37EC73F8-F12F-4DED-84F4-A297F0477A91}" srcOrd="0" destOrd="0" presId="urn:microsoft.com/office/officeart/2005/8/layout/default"/>
    <dgm:cxn modelId="{36497570-5A8D-4B94-9497-8F2ABD6A985F}" type="presParOf" srcId="{37EC73F8-F12F-4DED-84F4-A297F0477A91}" destId="{E64F5B00-5D56-4CC7-95D5-762A8B596C99}" srcOrd="0" destOrd="0" presId="urn:microsoft.com/office/officeart/2005/8/layout/default"/>
    <dgm:cxn modelId="{F7D693CC-38C5-41F6-B9CB-E1460491AE24}" type="presOf" srcId="{AF044866-74D5-4CFE-8441-E8599FF7DE69}" destId="{E64F5B00-5D56-4CC7-95D5-762A8B596C99}" srcOrd="0" destOrd="0" presId="urn:microsoft.com/office/officeart/2005/8/layout/default"/>
  </dgm:cxnLst>
  <dgm:bg>
    <a:noFill/>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9517577" cy="5034020"/>
        <a:chOff x="0" y="0"/>
        <a:chExt cx="9517577" cy="5034020"/>
      </a:xfrm>
    </dsp:grpSpPr>
    <dsp:sp modelId="{E64F5B00-5D56-4CC7-95D5-762A8B596C99}">
      <dsp:nvSpPr>
        <dsp:cNvPr id="3" name="Rectangles 2"/>
        <dsp:cNvSpPr/>
      </dsp:nvSpPr>
      <dsp:spPr bwMode="white">
        <a:xfrm>
          <a:off x="4465" y="49573"/>
          <a:ext cx="9517434" cy="4934874"/>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MY" sz="1800" b="1" dirty="0">
              <a:solidFill>
                <a:schemeClr val="tx1"/>
              </a:solidFill>
              <a:latin typeface="Century Gothic" panose="020B0502020202020204" pitchFamily="34" charset="0"/>
            </a:rPr>
            <a:t>Why does a person struggle to communicate in English? There are two factors that determine performance in speaking skills: linguistic factors and non-linguistic factors (Utama, et. al, 2013). </a:t>
          </a:r>
          <a:endParaRPr lang="en-MY" sz="1800" b="1" dirty="0">
            <a:solidFill>
              <a:schemeClr val="tx1"/>
            </a:solidFill>
            <a:latin typeface="Century Gothic" panose="020B0502020202020204" pitchFamily="34" charset="0"/>
          </a:endParaRPr>
        </a:p>
        <a:p>
          <a:pPr lvl="0">
            <a:lnSpc>
              <a:spcPct val="100000"/>
            </a:lnSpc>
            <a:spcBef>
              <a:spcPct val="0"/>
            </a:spcBef>
            <a:spcAft>
              <a:spcPct val="35000"/>
            </a:spcAft>
          </a:pPr>
          <a:r>
            <a:rPr lang="en-MY" sz="1800" b="1" dirty="0">
              <a:solidFill>
                <a:schemeClr val="tx1"/>
              </a:solidFill>
              <a:latin typeface="Century Gothic" panose="020B0502020202020204" pitchFamily="34" charset="0"/>
            </a:rPr>
            <a:t>Linguistics includes grammar, sentence order, language pronunciation, knowledge of sentence context, vocabulary, and language fluency. Non-linguistic components of personality include self-esteem, personality type, motivation, self-efficacy, self-confidence, and anxiety. </a:t>
          </a:r>
          <a:endParaRPr lang="en-MY" sz="1800" b="1" dirty="0">
            <a:solidFill>
              <a:schemeClr val="tx1"/>
            </a:solidFill>
            <a:latin typeface="Century Gothic" panose="020B0502020202020204" pitchFamily="34" charset="0"/>
          </a:endParaRPr>
        </a:p>
        <a:p>
          <a:pPr lvl="0">
            <a:lnSpc>
              <a:spcPct val="100000"/>
            </a:lnSpc>
            <a:spcBef>
              <a:spcPct val="0"/>
            </a:spcBef>
            <a:spcAft>
              <a:spcPct val="35000"/>
            </a:spcAft>
          </a:pPr>
          <a:r>
            <a:rPr lang="en-MY" sz="1800" b="1" dirty="0">
              <a:solidFill>
                <a:schemeClr val="tx1"/>
              </a:solidFill>
              <a:latin typeface="Century Gothic" panose="020B0502020202020204" pitchFamily="34" charset="0"/>
            </a:rPr>
            <a:t>According to Rohaty Majzub (2013), early childhood education teachers lack confidence in their ability to speak English. </a:t>
          </a:r>
          <a:endParaRPr lang="en-MY" sz="1800" b="1" dirty="0">
            <a:solidFill>
              <a:schemeClr val="tx1"/>
            </a:solidFill>
            <a:latin typeface="Century Gothic" panose="020B0502020202020204" pitchFamily="34" charset="0"/>
          </a:endParaRPr>
        </a:p>
        <a:p>
          <a:pPr lvl="0">
            <a:lnSpc>
              <a:spcPct val="100000"/>
            </a:lnSpc>
            <a:spcBef>
              <a:spcPct val="0"/>
            </a:spcBef>
            <a:spcAft>
              <a:spcPct val="35000"/>
            </a:spcAft>
          </a:pPr>
          <a:r>
            <a:rPr lang="en-MY" sz="1800" b="1" dirty="0">
              <a:solidFill>
                <a:schemeClr val="tx1"/>
              </a:solidFill>
              <a:latin typeface="Century Gothic" panose="020B0502020202020204" pitchFamily="34" charset="0"/>
            </a:rPr>
            <a:t>This finding is consistent with the findings of Mazlina Che Mustafa and colleagues (2018), who found that teachers have difficulty using English due to a lack of abilities and self-confidence in English. Lack of self-confidence is a psychological factor linked to anxiety among English teachers. </a:t>
          </a:r>
          <a:endParaRPr lang="en-MY" sz="1800" b="1" dirty="0">
            <a:solidFill>
              <a:schemeClr val="tx1"/>
            </a:solidFill>
            <a:latin typeface="Century Gothic" panose="020B0502020202020204" pitchFamily="34" charset="0"/>
          </a:endParaRPr>
        </a:p>
        <a:p>
          <a:pPr lvl="0">
            <a:lnSpc>
              <a:spcPct val="100000"/>
            </a:lnSpc>
            <a:spcBef>
              <a:spcPct val="0"/>
            </a:spcBef>
            <a:spcAft>
              <a:spcPct val="35000"/>
            </a:spcAft>
          </a:pPr>
          <a:r>
            <a:rPr lang="en-MY" sz="1800" b="1" dirty="0">
              <a:solidFill>
                <a:schemeClr val="tx1"/>
              </a:solidFill>
              <a:latin typeface="Century Gothic" panose="020B0502020202020204" pitchFamily="34" charset="0"/>
            </a:rPr>
            <a:t>This demonstrates how a lack of self-confidence can cause anxiety in English teachers. Teachers who lack confidence in their ability to speak English will experience anxiety when speaking English.</a:t>
          </a:r>
          <a:endParaRPr lang="en-MY" sz="1800" b="1" dirty="0">
            <a:solidFill>
              <a:schemeClr val="tx1"/>
            </a:solidFill>
            <a:latin typeface="Century Gothic" panose="020B0502020202020204" pitchFamily="34" charset="0"/>
          </a:endParaRPr>
        </a:p>
      </dsp:txBody>
      <dsp:txXfrm>
        <a:off x="4465" y="49573"/>
        <a:ext cx="9517434" cy="4934874"/>
      </dsp:txXfrm>
    </dsp:sp>
  </dsp:spTree>
</dsp:drawing>
</file>

<file path=ppt/diagrams/drawing1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773535" cy="5034280"/>
        <a:chOff x="0" y="0"/>
        <a:chExt cx="11773535" cy="5034280"/>
      </a:xfrm>
    </dsp:grpSpPr>
    <dsp:sp modelId="{E64F5B00-5D56-4CC7-95D5-762A8B596C99}">
      <dsp:nvSpPr>
        <dsp:cNvPr id="3" name="Rectangles 2"/>
        <dsp:cNvSpPr/>
      </dsp:nvSpPr>
      <dsp:spPr bwMode="white">
        <a:xfrm>
          <a:off x="6609" y="-144"/>
          <a:ext cx="11773530" cy="5034568"/>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en-MY" altLang="en-US" sz="2400">
              <a:solidFill>
                <a:schemeClr val="tx1"/>
              </a:solidFill>
              <a:sym typeface="+mn-ea"/>
            </a:rPr>
            <a:t>“...sometimes I can't speak because I don't know how to speak English...” (R7)</a:t>
          </a:r>
          <a:endParaRPr lang="en-MY" altLang="en-US" sz="2400">
            <a:solidFill>
              <a:schemeClr val="tx1"/>
            </a:solidFill>
            <a:sym typeface="+mn-ea"/>
          </a:endParaRPr>
        </a:p>
        <a:p>
          <a:pPr lvl="0" algn="ctr">
            <a:lnSpc>
              <a:spcPct val="100000"/>
            </a:lnSpc>
            <a:spcBef>
              <a:spcPct val="0"/>
            </a:spcBef>
            <a:spcAft>
              <a:spcPct val="35000"/>
            </a:spcAft>
          </a:pPr>
          <a:endParaRPr lang="en-MY" altLang="en-US" sz="2400">
            <a:solidFill>
              <a:schemeClr val="tx1"/>
            </a:solidFill>
            <a:sym typeface="+mn-ea"/>
          </a:endParaRPr>
        </a:p>
        <a:p>
          <a:pPr lvl="0" algn="ctr">
            <a:lnSpc>
              <a:spcPct val="100000"/>
            </a:lnSpc>
            <a:spcBef>
              <a:spcPct val="0"/>
            </a:spcBef>
            <a:spcAft>
              <a:spcPct val="35000"/>
            </a:spcAft>
          </a:pPr>
          <a:r>
            <a:rPr lang="en-MY" altLang="en-US" sz="2400">
              <a:solidFill>
                <a:schemeClr val="tx1"/>
              </a:solidFill>
              <a:sym typeface="+mn-ea"/>
            </a:rPr>
            <a:t>“...sometimes I find it hard to find the right words to express my thoughts...there are times when I need to use apps like Google Translate to make sure what I'm saying is accurate...” (R2)</a:t>
          </a:r>
          <a:endParaRPr lang="en-MY" altLang="en-US" sz="2400">
            <a:solidFill>
              <a:schemeClr val="tx1"/>
            </a:solidFill>
            <a:sym typeface="+mn-ea"/>
          </a:endParaRPr>
        </a:p>
        <a:p>
          <a:pPr lvl="0" algn="ctr">
            <a:lnSpc>
              <a:spcPct val="100000"/>
            </a:lnSpc>
            <a:spcBef>
              <a:spcPct val="0"/>
            </a:spcBef>
            <a:spcAft>
              <a:spcPct val="35000"/>
            </a:spcAft>
          </a:pPr>
          <a:endParaRPr lang="en-MY" altLang="en-US" sz="2400">
            <a:solidFill>
              <a:schemeClr val="tx1"/>
            </a:solidFill>
            <a:sym typeface="+mn-ea"/>
          </a:endParaRPr>
        </a:p>
        <a:p>
          <a:pPr lvl="0" algn="ctr">
            <a:lnSpc>
              <a:spcPct val="100000"/>
            </a:lnSpc>
            <a:spcBef>
              <a:spcPct val="0"/>
            </a:spcBef>
            <a:spcAft>
              <a:spcPct val="35000"/>
            </a:spcAft>
          </a:pPr>
          <a:r>
            <a:rPr lang="en-MY" altLang="en-US" sz="2400">
              <a:solidFill>
                <a:schemeClr val="tx1"/>
              </a:solidFill>
              <a:sym typeface="+mn-ea"/>
            </a:rPr>
            <a:t>“...I always get stuck when I speak English..I don't know what word to use...” (R6)</a:t>
          </a:r>
          <a:endParaRPr lang="en-MY" altLang="en-US" sz="2400">
            <a:solidFill>
              <a:schemeClr val="tx1"/>
            </a:solidFill>
            <a:sym typeface="+mn-ea"/>
          </a:endParaRPr>
        </a:p>
        <a:p>
          <a:pPr lvl="0" algn="ctr">
            <a:lnSpc>
              <a:spcPct val="100000"/>
            </a:lnSpc>
            <a:spcBef>
              <a:spcPct val="0"/>
            </a:spcBef>
            <a:spcAft>
              <a:spcPct val="35000"/>
            </a:spcAft>
          </a:pPr>
          <a:endParaRPr lang="en-MY" altLang="en-US" sz="2400">
            <a:solidFill>
              <a:schemeClr val="tx1"/>
            </a:solidFill>
            <a:sym typeface="+mn-ea"/>
          </a:endParaRPr>
        </a:p>
        <a:p>
          <a:pPr lvl="0" algn="ctr">
            <a:lnSpc>
              <a:spcPct val="100000"/>
            </a:lnSpc>
            <a:spcBef>
              <a:spcPct val="0"/>
            </a:spcBef>
            <a:spcAft>
              <a:spcPct val="35000"/>
            </a:spcAft>
          </a:pPr>
          <a:r>
            <a:rPr lang="en-MY" altLang="en-US" sz="2400">
              <a:solidFill>
                <a:schemeClr val="tx1"/>
              </a:solidFill>
              <a:sym typeface="+mn-ea"/>
            </a:rPr>
            <a:t>"...I've been having trouble figuring out what words to use when writing a sentence..." (R1)</a:t>
          </a:r>
          <a:endParaRPr lang="en-MY" altLang="en-US" sz="2400">
            <a:solidFill>
              <a:schemeClr val="tx1"/>
            </a:solidFill>
            <a:sym typeface="+mn-ea"/>
          </a:endParaRPr>
        </a:p>
      </dsp:txBody>
      <dsp:txXfrm>
        <a:off x="6609" y="-144"/>
        <a:ext cx="11773530" cy="5034568"/>
      </dsp:txXfrm>
    </dsp:sp>
  </dsp:spTree>
</dsp:drawing>
</file>

<file path=ppt/diagrams/drawing1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773535" cy="5034280"/>
        <a:chOff x="0" y="0"/>
        <a:chExt cx="11773535" cy="5034280"/>
      </a:xfrm>
    </dsp:grpSpPr>
    <dsp:sp modelId="{E64F5B00-5D56-4CC7-95D5-762A8B596C99}">
      <dsp:nvSpPr>
        <dsp:cNvPr id="3" name="Rectangles 2"/>
        <dsp:cNvSpPr/>
      </dsp:nvSpPr>
      <dsp:spPr bwMode="white">
        <a:xfrm>
          <a:off x="6609" y="-144"/>
          <a:ext cx="11773530" cy="5034568"/>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en-MY" altLang="en-US" sz="2400">
              <a:solidFill>
                <a:schemeClr val="tx1"/>
              </a:solidFill>
              <a:sym typeface="+mn-ea"/>
            </a:rPr>
            <a:t>“...I stuttered while speaking English because I was afraid of strange and wrong pronunciation so that lecturers and friends did not understand my presentation...” (R3)</a:t>
          </a:r>
          <a:endParaRPr lang="en-MY" altLang="en-US" sz="2400">
            <a:solidFill>
              <a:schemeClr val="tx1"/>
            </a:solidFill>
            <a:sym typeface="+mn-ea"/>
          </a:endParaRPr>
        </a:p>
        <a:p>
          <a:pPr lvl="0" algn="ctr">
            <a:lnSpc>
              <a:spcPct val="100000"/>
            </a:lnSpc>
            <a:spcBef>
              <a:spcPct val="0"/>
            </a:spcBef>
            <a:spcAft>
              <a:spcPct val="35000"/>
            </a:spcAft>
          </a:pPr>
          <a:endParaRPr lang="en-MY" altLang="en-US" sz="2400">
            <a:solidFill>
              <a:schemeClr val="tx1"/>
            </a:solidFill>
            <a:sym typeface="+mn-ea"/>
          </a:endParaRPr>
        </a:p>
        <a:p>
          <a:pPr lvl="0" algn="ctr">
            <a:lnSpc>
              <a:spcPct val="100000"/>
            </a:lnSpc>
            <a:spcBef>
              <a:spcPct val="0"/>
            </a:spcBef>
            <a:spcAft>
              <a:spcPct val="35000"/>
            </a:spcAft>
          </a:pPr>
          <a:r>
            <a:rPr lang="en-MY" altLang="en-US" sz="2400">
              <a:solidFill>
                <a:schemeClr val="tx1"/>
              </a:solidFill>
              <a:sym typeface="+mn-ea"/>
            </a:rPr>
            <a:t>“...my English is poor and in poor condition...this is due to my lack of knowledge in “grammar” as well as some words I am not sure of pronunciation...” (R6)</a:t>
          </a:r>
          <a:endParaRPr lang="en-MY" altLang="en-US" sz="2400">
            <a:solidFill>
              <a:schemeClr val="tx1"/>
            </a:solidFill>
            <a:sym typeface="+mn-ea"/>
          </a:endParaRPr>
        </a:p>
        <a:p>
          <a:pPr lvl="0" algn="ctr">
            <a:lnSpc>
              <a:spcPct val="100000"/>
            </a:lnSpc>
            <a:spcBef>
              <a:spcPct val="0"/>
            </a:spcBef>
            <a:spcAft>
              <a:spcPct val="35000"/>
            </a:spcAft>
          </a:pPr>
          <a:endParaRPr lang="en-MY" altLang="en-US" sz="2400">
            <a:solidFill>
              <a:schemeClr val="tx1"/>
            </a:solidFill>
            <a:sym typeface="+mn-ea"/>
          </a:endParaRPr>
        </a:p>
        <a:p>
          <a:pPr lvl="0" algn="ctr">
            <a:lnSpc>
              <a:spcPct val="100000"/>
            </a:lnSpc>
            <a:spcBef>
              <a:spcPct val="0"/>
            </a:spcBef>
            <a:spcAft>
              <a:spcPct val="35000"/>
            </a:spcAft>
          </a:pPr>
          <a:r>
            <a:rPr lang="en-MY" altLang="en-US" sz="2400">
              <a:solidFill>
                <a:schemeClr val="tx1"/>
              </a:solidFill>
              <a:sym typeface="+mn-ea"/>
            </a:rPr>
            <a:t>“...the students in the class were able to speak fluently..I am afraid that when I speak English, I am speaking the wrong language...” (R7)</a:t>
          </a:r>
          <a:endParaRPr lang="en-MY" altLang="en-US" sz="2400">
            <a:solidFill>
              <a:schemeClr val="tx1"/>
            </a:solidFill>
            <a:sym typeface="+mn-ea"/>
          </a:endParaRPr>
        </a:p>
      </dsp:txBody>
      <dsp:txXfrm>
        <a:off x="6609" y="-144"/>
        <a:ext cx="11773530" cy="5034568"/>
      </dsp:txXfrm>
    </dsp:sp>
  </dsp:spTree>
</dsp:drawing>
</file>

<file path=ppt/diagrams/drawing1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773535" cy="5034280"/>
        <a:chOff x="0" y="0"/>
        <a:chExt cx="11773535" cy="5034280"/>
      </a:xfrm>
    </dsp:grpSpPr>
    <dsp:sp modelId="{E64F5B00-5D56-4CC7-95D5-762A8B596C99}">
      <dsp:nvSpPr>
        <dsp:cNvPr id="3" name="Rectangles 2"/>
        <dsp:cNvSpPr/>
      </dsp:nvSpPr>
      <dsp:spPr bwMode="white">
        <a:xfrm>
          <a:off x="6609" y="-144"/>
          <a:ext cx="11773530" cy="5034568"/>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buNone/>
          </a:pPr>
          <a:r>
            <a:rPr lang="en-MY" altLang="en-US" sz="2400">
              <a:solidFill>
                <a:schemeClr val="tx1"/>
              </a:solidFill>
              <a:sym typeface="+mn-ea"/>
            </a:rPr>
            <a:t>"...I am less confident because I use less English in my daily life...as a result, I was less experienced and less confident when speaking English..." (R5)</a:t>
          </a:r>
          <a:endParaRPr lang="en-MY" altLang="en-US" sz="2400">
            <a:solidFill>
              <a:schemeClr val="tx1"/>
            </a:solidFill>
            <a:sym typeface="+mn-ea"/>
          </a:endParaRPr>
        </a:p>
        <a:p>
          <a:pPr lvl="0" algn="ctr">
            <a:lnSpc>
              <a:spcPct val="100000"/>
            </a:lnSpc>
            <a:spcBef>
              <a:spcPct val="0"/>
            </a:spcBef>
            <a:spcAft>
              <a:spcPct val="35000"/>
            </a:spcAft>
            <a:buNone/>
          </a:pPr>
          <a:endParaRPr lang="en-MY" altLang="en-US" sz="2400">
            <a:solidFill>
              <a:schemeClr val="tx1"/>
            </a:solidFill>
            <a:sym typeface="+mn-ea"/>
          </a:endParaRPr>
        </a:p>
        <a:p>
          <a:pPr lvl="0" algn="ctr">
            <a:lnSpc>
              <a:spcPct val="100000"/>
            </a:lnSpc>
            <a:spcBef>
              <a:spcPct val="0"/>
            </a:spcBef>
            <a:spcAft>
              <a:spcPct val="35000"/>
            </a:spcAft>
            <a:buNone/>
          </a:pPr>
          <a:r>
            <a:rPr lang="en-MY" altLang="en-US" sz="2400">
              <a:solidFill>
                <a:schemeClr val="tx1"/>
              </a:solidFill>
              <a:sym typeface="+mn-ea"/>
            </a:rPr>
            <a:t>"...I lack self-assurance..."I'm so bad at English..." (R3)</a:t>
          </a:r>
          <a:endParaRPr lang="en-MY" altLang="en-US" sz="2400">
            <a:solidFill>
              <a:schemeClr val="tx1"/>
            </a:solidFill>
            <a:sym typeface="+mn-ea"/>
          </a:endParaRPr>
        </a:p>
        <a:p>
          <a:pPr lvl="0" algn="ctr">
            <a:lnSpc>
              <a:spcPct val="100000"/>
            </a:lnSpc>
            <a:spcBef>
              <a:spcPct val="0"/>
            </a:spcBef>
            <a:spcAft>
              <a:spcPct val="35000"/>
            </a:spcAft>
            <a:buNone/>
          </a:pPr>
          <a:endParaRPr lang="en-MY" altLang="en-US" sz="2400">
            <a:solidFill>
              <a:schemeClr val="tx1"/>
            </a:solidFill>
            <a:sym typeface="+mn-ea"/>
          </a:endParaRPr>
        </a:p>
        <a:p>
          <a:pPr lvl="0" algn="ctr">
            <a:lnSpc>
              <a:spcPct val="100000"/>
            </a:lnSpc>
            <a:spcBef>
              <a:spcPct val="0"/>
            </a:spcBef>
            <a:spcAft>
              <a:spcPct val="35000"/>
            </a:spcAft>
            <a:buNone/>
          </a:pPr>
          <a:r>
            <a:rPr lang="en-MY" altLang="en-US" sz="2400">
              <a:solidFill>
                <a:schemeClr val="tx1"/>
              </a:solidFill>
              <a:sym typeface="+mn-ea"/>
            </a:rPr>
            <a:t>"...I have a problem with confidence in English..." (R7)</a:t>
          </a:r>
          <a:endParaRPr lang="en-MY" altLang="en-US" sz="2400">
            <a:solidFill>
              <a:schemeClr val="tx1"/>
            </a:solidFill>
            <a:sym typeface="+mn-ea"/>
          </a:endParaRPr>
        </a:p>
        <a:p>
          <a:pPr lvl="0" algn="ctr">
            <a:lnSpc>
              <a:spcPct val="100000"/>
            </a:lnSpc>
            <a:spcBef>
              <a:spcPct val="0"/>
            </a:spcBef>
            <a:spcAft>
              <a:spcPct val="35000"/>
            </a:spcAft>
            <a:buNone/>
          </a:pPr>
          <a:endParaRPr lang="en-MY" altLang="en-US" sz="2400">
            <a:solidFill>
              <a:schemeClr val="tx1"/>
            </a:solidFill>
            <a:sym typeface="+mn-ea"/>
          </a:endParaRPr>
        </a:p>
        <a:p>
          <a:pPr lvl="0" algn="ctr">
            <a:lnSpc>
              <a:spcPct val="100000"/>
            </a:lnSpc>
            <a:spcBef>
              <a:spcPct val="0"/>
            </a:spcBef>
            <a:spcAft>
              <a:spcPct val="35000"/>
            </a:spcAft>
            <a:buNone/>
          </a:pPr>
          <a:r>
            <a:rPr lang="en-MY" altLang="en-US" sz="2400">
              <a:solidFill>
                <a:schemeClr val="tx1"/>
              </a:solidFill>
              <a:sym typeface="+mn-ea"/>
            </a:rPr>
            <a:t>"...due to lack of confidence, I have trouble communicating with others in English..." (R6)</a:t>
          </a:r>
          <a:endParaRPr lang="en-MY" altLang="en-US" sz="2400">
            <a:solidFill>
              <a:schemeClr val="tx1"/>
            </a:solidFill>
            <a:sym typeface="+mn-ea"/>
          </a:endParaRPr>
        </a:p>
      </dsp:txBody>
      <dsp:txXfrm>
        <a:off x="6609" y="-144"/>
        <a:ext cx="11773530" cy="5034568"/>
      </dsp:txXfrm>
    </dsp:sp>
  </dsp:spTree>
</dsp:drawing>
</file>

<file path=ppt/diagrams/drawing1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773535" cy="5034280"/>
        <a:chOff x="0" y="0"/>
        <a:chExt cx="11773535" cy="5034280"/>
      </a:xfrm>
    </dsp:grpSpPr>
    <dsp:sp modelId="{E64F5B00-5D56-4CC7-95D5-762A8B596C99}">
      <dsp:nvSpPr>
        <dsp:cNvPr id="3" name="Rectangles 2"/>
        <dsp:cNvSpPr/>
      </dsp:nvSpPr>
      <dsp:spPr bwMode="white">
        <a:xfrm>
          <a:off x="6609" y="-144"/>
          <a:ext cx="11773530" cy="5034568"/>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buNone/>
          </a:pPr>
          <a:r>
            <a:rPr lang="en-MY" altLang="en-US" sz="2400">
              <a:solidFill>
                <a:schemeClr val="tx1"/>
              </a:solidFill>
              <a:sym typeface="+mn-ea"/>
            </a:rPr>
            <a:t>According to the findings, four factors create concern for English speaking skills: physiological and psychological changes, a limited English vocabulary, grammar and pronunciation problems and a lack of self-confidence. </a:t>
          </a:r>
          <a:endParaRPr lang="en-MY" altLang="en-US" sz="2400">
            <a:solidFill>
              <a:schemeClr val="tx1"/>
            </a:solidFill>
            <a:sym typeface="+mn-ea"/>
          </a:endParaRPr>
        </a:p>
        <a:p>
          <a:pPr lvl="0" algn="just">
            <a:lnSpc>
              <a:spcPct val="100000"/>
            </a:lnSpc>
            <a:spcBef>
              <a:spcPct val="0"/>
            </a:spcBef>
            <a:spcAft>
              <a:spcPct val="35000"/>
            </a:spcAft>
            <a:buNone/>
          </a:pPr>
          <a:r>
            <a:rPr lang="en-MY" altLang="en-US" sz="2400">
              <a:solidFill>
                <a:schemeClr val="tx1"/>
              </a:solidFill>
              <a:sym typeface="+mn-ea"/>
            </a:rPr>
            <a:t>Anxiety can be caused by physiological and psychological changes such as fear, humiliation, stuttering, panic, sweating, and feeling depressed, which will have a direct impact on trainer teachers' English speaking skills. </a:t>
          </a:r>
          <a:endParaRPr lang="en-MY" altLang="en-US" sz="2400">
            <a:solidFill>
              <a:schemeClr val="tx1"/>
            </a:solidFill>
            <a:sym typeface="+mn-ea"/>
          </a:endParaRPr>
        </a:p>
        <a:p>
          <a:pPr lvl="0" algn="just">
            <a:lnSpc>
              <a:spcPct val="100000"/>
            </a:lnSpc>
            <a:spcBef>
              <a:spcPct val="0"/>
            </a:spcBef>
            <a:spcAft>
              <a:spcPct val="35000"/>
            </a:spcAft>
            <a:buNone/>
          </a:pPr>
          <a:r>
            <a:rPr lang="en-MY" altLang="en-US" sz="2400">
              <a:solidFill>
                <a:schemeClr val="tx1"/>
              </a:solidFill>
              <a:sym typeface="+mn-ea"/>
            </a:rPr>
            <a:t>Anxiety is also linked to a lack of confidence in one's ability to communicate in English. </a:t>
          </a:r>
          <a:endParaRPr lang="en-MY" altLang="en-US" sz="2400">
            <a:solidFill>
              <a:schemeClr val="tx1"/>
            </a:solidFill>
            <a:sym typeface="+mn-ea"/>
          </a:endParaRPr>
        </a:p>
      </dsp:txBody>
      <dsp:txXfrm>
        <a:off x="6609" y="-144"/>
        <a:ext cx="11773530" cy="5034568"/>
      </dsp:txXfrm>
    </dsp:sp>
  </dsp:spTree>
</dsp:drawing>
</file>

<file path=ppt/diagrams/drawing1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773535" cy="5034280"/>
        <a:chOff x="0" y="0"/>
        <a:chExt cx="11773535" cy="5034280"/>
      </a:xfrm>
    </dsp:grpSpPr>
    <dsp:sp modelId="{E64F5B00-5D56-4CC7-95D5-762A8B596C99}">
      <dsp:nvSpPr>
        <dsp:cNvPr id="3" name="Rectangles 2"/>
        <dsp:cNvSpPr/>
      </dsp:nvSpPr>
      <dsp:spPr bwMode="white">
        <a:xfrm>
          <a:off x="6609" y="-144"/>
          <a:ext cx="11773530" cy="5034568"/>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sz="2400">
              <a:solidFill>
                <a:schemeClr val="tx1"/>
              </a:solidFill>
              <a:sym typeface="+mn-ea"/>
            </a:rPr>
            <a:t>T</a:t>
          </a:r>
          <a:r>
            <a:rPr lang="en-MY" altLang="en-US" sz="2400">
              <a:solidFill>
                <a:schemeClr val="tx1"/>
              </a:solidFill>
              <a:sym typeface="+mn-ea"/>
            </a:rPr>
            <a:t>eachers with low self-esteem will also have poor English communication abilities. This is demonstrated by the Roysmanto (2018) study, which is a correlation study between self-confidence and speaking skills among students, with the findings indicating a favorable association between self-confidence and English speaking skills. </a:t>
          </a:r>
          <a:endParaRPr lang="en-MY" altLang="en-US" sz="2400">
            <a:solidFill>
              <a:schemeClr val="tx1"/>
            </a:solidFill>
            <a:sym typeface="+mn-ea"/>
          </a:endParaRPr>
        </a:p>
        <a:p>
          <a:pPr lvl="0" algn="just">
            <a:lnSpc>
              <a:spcPct val="100000"/>
            </a:lnSpc>
            <a:spcBef>
              <a:spcPct val="0"/>
            </a:spcBef>
            <a:spcAft>
              <a:spcPct val="35000"/>
            </a:spcAft>
          </a:pPr>
          <a:r>
            <a:rPr lang="en-MY" altLang="en-US" sz="2400">
              <a:solidFill>
                <a:schemeClr val="tx1"/>
              </a:solidFill>
              <a:sym typeface="+mn-ea"/>
            </a:rPr>
            <a:t>The findings are also consistent with the findings of a study conducted by Nisa Arifa Nurul Aulia and Tri Wintolo Apoko (2022), which is a study on the self-confidence of students who study English as a foreign language in terms of speaking skills. The findings revealed a strong association between students' self-confidence and English speaking abilities. </a:t>
          </a:r>
          <a:endParaRPr lang="en-MY" altLang="en-US" sz="2400">
            <a:solidFill>
              <a:schemeClr val="tx1"/>
            </a:solidFill>
            <a:sym typeface="+mn-ea"/>
          </a:endParaRPr>
        </a:p>
        <a:p>
          <a:pPr lvl="0" algn="just">
            <a:lnSpc>
              <a:spcPct val="100000"/>
            </a:lnSpc>
            <a:spcBef>
              <a:spcPct val="0"/>
            </a:spcBef>
            <a:spcAft>
              <a:spcPct val="35000"/>
            </a:spcAft>
          </a:pPr>
          <a:endParaRPr lang="en-MY" altLang="en-US" sz="2400">
            <a:solidFill>
              <a:schemeClr val="tx1"/>
            </a:solidFill>
            <a:sym typeface="+mn-ea"/>
          </a:endParaRPr>
        </a:p>
      </dsp:txBody>
      <dsp:txXfrm>
        <a:off x="6609" y="-144"/>
        <a:ext cx="11773530" cy="5034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9517577" cy="5034020"/>
        <a:chOff x="0" y="0"/>
        <a:chExt cx="9517577" cy="5034020"/>
      </a:xfrm>
    </dsp:grpSpPr>
    <dsp:sp modelId="{E64F5B00-5D56-4CC7-95D5-762A8B596C99}">
      <dsp:nvSpPr>
        <dsp:cNvPr id="3" name="Rectangles 2"/>
        <dsp:cNvSpPr/>
      </dsp:nvSpPr>
      <dsp:spPr bwMode="white">
        <a:xfrm>
          <a:off x="4465" y="49573"/>
          <a:ext cx="9517434" cy="4934874"/>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68580" tIns="68580" rIns="6858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en-MY" sz="1800" b="1" dirty="0">
              <a:solidFill>
                <a:schemeClr val="tx1"/>
              </a:solidFill>
              <a:latin typeface="Century Gothic" panose="020B0502020202020204" pitchFamily="34" charset="0"/>
            </a:rPr>
            <a:t>The goal of this study, based on the problem description, is to investigate the concerns about English speaking skills among trainee teachers in Early Childhood Education who have taken the subject of English Language Proficiency and are attending English for Young Learner classes. </a:t>
          </a:r>
          <a:endParaRPr lang="en-MY" sz="1800" b="1" dirty="0">
            <a:solidFill>
              <a:schemeClr val="tx1"/>
            </a:solidFill>
            <a:latin typeface="Century Gothic" panose="020B0502020202020204" pitchFamily="34" charset="0"/>
          </a:endParaRPr>
        </a:p>
        <a:p>
          <a:pPr lvl="0">
            <a:lnSpc>
              <a:spcPct val="100000"/>
            </a:lnSpc>
            <a:spcBef>
              <a:spcPct val="0"/>
            </a:spcBef>
            <a:spcAft>
              <a:spcPct val="35000"/>
            </a:spcAft>
          </a:pPr>
          <a:r>
            <a:rPr lang="en-MY" sz="1800" b="1" dirty="0">
              <a:solidFill>
                <a:schemeClr val="tx1"/>
              </a:solidFill>
              <a:latin typeface="Century Gothic" panose="020B0502020202020204" pitchFamily="34" charset="0"/>
            </a:rPr>
            <a:t>This research looks at how trainee teachers share their experiences and reflect on themselves while taking English Language Proficiency and English for Young Learners course. </a:t>
          </a:r>
          <a:endParaRPr lang="en-MY" sz="1800" b="1" dirty="0">
            <a:solidFill>
              <a:schemeClr val="tx1"/>
            </a:solidFill>
            <a:latin typeface="Century Gothic" panose="020B0502020202020204" pitchFamily="34" charset="0"/>
          </a:endParaRPr>
        </a:p>
        <a:p>
          <a:pPr lvl="0">
            <a:lnSpc>
              <a:spcPct val="100000"/>
            </a:lnSpc>
            <a:spcBef>
              <a:spcPct val="0"/>
            </a:spcBef>
            <a:spcAft>
              <a:spcPct val="35000"/>
            </a:spcAft>
          </a:pPr>
          <a:r>
            <a:rPr lang="en-MY" sz="1800" b="1" dirty="0">
              <a:solidFill>
                <a:schemeClr val="tx1"/>
              </a:solidFill>
              <a:latin typeface="Century Gothic" panose="020B0502020202020204" pitchFamily="34" charset="0"/>
            </a:rPr>
            <a:t>The research objective for this study are: "What is the trainee teacher's retrospective on the concern of English speaking skills?"</a:t>
          </a:r>
          <a:endParaRPr lang="en-MY" sz="1800" b="1" dirty="0">
            <a:solidFill>
              <a:schemeClr val="tx1"/>
            </a:solidFill>
            <a:latin typeface="Century Gothic" panose="020B0502020202020204" pitchFamily="34" charset="0"/>
          </a:endParaRPr>
        </a:p>
      </dsp:txBody>
      <dsp:txXfrm>
        <a:off x="4465" y="49573"/>
        <a:ext cx="9517434" cy="4934874"/>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549575" cy="5418667"/>
        <a:chOff x="0" y="0"/>
        <a:chExt cx="11549575" cy="5418667"/>
      </a:xfrm>
    </dsp:grpSpPr>
    <dsp:sp modelId="{6A01502D-4BD0-4B68-89FC-B5590BBA22BC}">
      <dsp:nvSpPr>
        <dsp:cNvPr id="4" name="Pentagon 3"/>
        <dsp:cNvSpPr/>
      </dsp:nvSpPr>
      <dsp:spPr bwMode="white">
        <a:xfrm rot="10800000">
          <a:off x="1619450" y="0"/>
          <a:ext cx="7680467" cy="2408296"/>
        </a:xfrm>
        <a:prstGeom prst="homePlate">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hueOff val="0"/>
            <a:satOff val="0"/>
            <a:lumOff val="0"/>
            <a:alpha val="100000"/>
          </a:schemeClr>
        </a:fillRef>
        <a:effectRef idx="2">
          <a:scrgbClr r="0" g="0" b="0"/>
        </a:effectRef>
        <a:fontRef idx="minor">
          <a:schemeClr val="lt1"/>
        </a:fontRef>
      </dsp:style>
      <dsp:txBody>
        <a:bodyPr rot="10800000" vert="horz" wrap="square" lIns="1061991" tIns="76200" rIns="142240" bIns="762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sz="2000">
              <a:sym typeface="+mn-ea"/>
            </a:rPr>
            <a:t> </a:t>
          </a:r>
          <a:r>
            <a:rPr lang="en-MY" sz="2000" b="1">
              <a:solidFill>
                <a:schemeClr val="tx1"/>
              </a:solidFill>
              <a:latin typeface="Century Gothic" panose="020B0502020202020204" pitchFamily="34" charset="0"/>
              <a:cs typeface="Century Gothic" panose="020B0502020202020204" pitchFamily="34" charset="0"/>
              <a:sym typeface="+mn-ea"/>
            </a:rPr>
            <a:t>Apakah</a:t>
          </a:r>
          <a:r>
            <a:rPr lang="en-MY" sz="2000" b="1" dirty="0">
              <a:solidFill>
                <a:schemeClr val="tx1"/>
              </a:solidFill>
              <a:latin typeface="Century Gothic" panose="020B0502020202020204" pitchFamily="34" charset="0"/>
              <a:sym typeface="+mn-ea"/>
            </a:rPr>
            <a:t> tahap efikasi guru prasekolah dalam mengajar Bahasa Inggeris;</a:t>
          </a:r>
          <a:endParaRPr lang="en-MY" sz="2000" b="1" dirty="0">
            <a:solidFill>
              <a:schemeClr val="tx1"/>
            </a:solidFill>
            <a:latin typeface="Century Gothic" panose="020B0502020202020204" pitchFamily="34" charset="0"/>
          </a:endParaRPr>
        </a:p>
      </dsp:txBody>
      <dsp:txXfrm rot="10800000">
        <a:off x="1619450" y="0"/>
        <a:ext cx="7680467" cy="2408296"/>
      </dsp:txXfrm>
    </dsp:sp>
    <dsp:sp modelId="{08EFA439-75C8-4C36-BCCE-3F926ACC7416}">
      <dsp:nvSpPr>
        <dsp:cNvPr id="3" name="Oval 2"/>
        <dsp:cNvSpPr/>
      </dsp:nvSpPr>
      <dsp:spPr bwMode="white">
        <a:xfrm>
          <a:off x="0" y="0"/>
          <a:ext cx="2408296" cy="2408296"/>
        </a:xfrm>
        <a:prstGeom prst="ellipse">
          <a:avLst/>
        </a:prstGeom>
        <a:blipFill>
          <a:blip r:embed="rId1">
            <a:extLst>
              <a:ext uri="{28A0092B-C50C-407E-A947-70E740481C1C}">
                <a14:useLocalDpi xmlns:a14="http://schemas.microsoft.com/office/drawing/2010/main" val="0"/>
              </a:ext>
            </a:extLst>
          </a:blip>
          <a:srcRect/>
          <a:stretch>
            <a:fillRect l="-14000" r="-14000"/>
          </a:stretch>
        </a:blipFill>
        <a:sp3d z="127000" prstMaterial="plastic">
          <a:bevelT w="88900" h="88900"/>
          <a:bevelB w="88900" h="31750" prst="angle"/>
        </a:sp3d>
      </dsp:spPr>
      <dsp:style>
        <a:lnRef idx="0">
          <a:schemeClr val="lt1"/>
        </a:lnRef>
        <a:fillRef idx="3">
          <a:schemeClr val="accent4">
            <a:tint val="50000"/>
            <a:hueOff val="0"/>
            <a:satOff val="0"/>
            <a:lumOff val="0"/>
            <a:alpha val="100000"/>
          </a:schemeClr>
        </a:fillRef>
        <a:effectRef idx="2">
          <a:scrgbClr r="0" g="0" b="0"/>
        </a:effectRef>
        <a:fontRef idx="minor"/>
      </dsp:style>
      <dsp:txXfrm>
        <a:off x="0" y="0"/>
        <a:ext cx="2408296" cy="2408296"/>
      </dsp:txXfrm>
    </dsp:sp>
    <dsp:sp modelId="{BE9646D4-DF75-4FAE-A70B-1146DD8AF758}">
      <dsp:nvSpPr>
        <dsp:cNvPr id="6" name="Pentagon 5"/>
        <dsp:cNvSpPr/>
      </dsp:nvSpPr>
      <dsp:spPr bwMode="white">
        <a:xfrm rot="10800000">
          <a:off x="1619450" y="2745482"/>
          <a:ext cx="7680467" cy="2408296"/>
        </a:xfrm>
        <a:prstGeom prst="homePlate">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hueOff val="9780000"/>
            <a:satOff val="-40783"/>
            <a:lumOff val="9412"/>
            <a:alpha val="100000"/>
          </a:schemeClr>
        </a:fillRef>
        <a:effectRef idx="2">
          <a:scrgbClr r="0" g="0" b="0"/>
        </a:effectRef>
        <a:fontRef idx="minor">
          <a:schemeClr val="lt1"/>
        </a:fontRef>
      </dsp:style>
      <dsp:txBody>
        <a:bodyPr rot="10800000" vert="horz" wrap="square" lIns="1061991" tIns="76200" rIns="142240" bIns="762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en-MY" sz="2000" b="1" dirty="0">
              <a:solidFill>
                <a:schemeClr val="tx1"/>
              </a:solidFill>
              <a:latin typeface="Century Gothic" panose="020B0502020202020204" pitchFamily="34" charset="0"/>
              <a:sym typeface="+mn-ea"/>
            </a:rPr>
            <a:t>Bagaimanakah</a:t>
          </a:r>
          <a:r>
            <a:rPr lang="en-MY" sz="2000" b="1" dirty="0">
              <a:solidFill>
                <a:schemeClr val="tx1"/>
              </a:solidFill>
              <a:latin typeface="Century Gothic" panose="020B0502020202020204" pitchFamily="34" charset="0"/>
              <a:sym typeface="+mn-ea"/>
            </a:rPr>
            <a:t> pelaksanaan pengajaran Bahasa Inggeris di kelas prasekolah;</a:t>
          </a:r>
          <a:endParaRPr lang="en-MY" sz="2000" b="1" dirty="0">
            <a:solidFill>
              <a:schemeClr val="tx1"/>
            </a:solidFill>
            <a:latin typeface="Century Gothic" panose="020B0502020202020204" pitchFamily="34" charset="0"/>
          </a:endParaRPr>
        </a:p>
      </dsp:txBody>
      <dsp:txXfrm rot="10800000">
        <a:off x="1619450" y="2745482"/>
        <a:ext cx="7680467" cy="2408296"/>
      </dsp:txXfrm>
    </dsp:sp>
    <dsp:sp modelId="{55EB0D93-8528-453E-959C-FD872B02316E}">
      <dsp:nvSpPr>
        <dsp:cNvPr id="5" name="Oval 4"/>
        <dsp:cNvSpPr/>
      </dsp:nvSpPr>
      <dsp:spPr bwMode="white">
        <a:xfrm>
          <a:off x="0" y="2729009"/>
          <a:ext cx="2408296" cy="2408296"/>
        </a:xfrm>
        <a:prstGeom prst="ellipse">
          <a:avLst/>
        </a:prstGeom>
        <a:blipFill>
          <a:blip r:embed="rId2">
            <a:extLst>
              <a:ext uri="{28A0092B-C50C-407E-A947-70E740481C1C}">
                <a14:useLocalDpi xmlns:a14="http://schemas.microsoft.com/office/drawing/2010/main" val="0"/>
              </a:ext>
            </a:extLst>
          </a:blip>
          <a:srcRect/>
          <a:stretch>
            <a:fillRect l="-24000" r="-24000"/>
          </a:stretch>
        </a:blipFill>
        <a:sp3d z="127000" prstMaterial="plastic">
          <a:bevelT w="88900" h="88900"/>
          <a:bevelB w="88900" h="31750" prst="angle"/>
        </a:sp3d>
      </dsp:spPr>
      <dsp:style>
        <a:lnRef idx="0">
          <a:schemeClr val="lt1"/>
        </a:lnRef>
        <a:fillRef idx="3">
          <a:schemeClr val="accent4">
            <a:tint val="50000"/>
            <a:hueOff val="10740000"/>
            <a:satOff val="-50587"/>
            <a:lumOff val="-2352"/>
            <a:alpha val="100000"/>
          </a:schemeClr>
        </a:fillRef>
        <a:effectRef idx="2">
          <a:scrgbClr r="0" g="0" b="0"/>
        </a:effectRef>
        <a:fontRef idx="minor"/>
      </dsp:style>
      <dsp:txXfrm>
        <a:off x="0" y="2729009"/>
        <a:ext cx="2408296" cy="2408296"/>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831781" cy="5193645"/>
        <a:chOff x="0" y="0"/>
        <a:chExt cx="11831781" cy="5193645"/>
      </a:xfrm>
    </dsp:grpSpPr>
    <dsp:sp modelId="{5968B56D-17BE-4F5E-9EDA-AC97DB646838}">
      <dsp:nvSpPr>
        <dsp:cNvPr id="3" name="Rectangles 2"/>
        <dsp:cNvSpPr/>
      </dsp:nvSpPr>
      <dsp:spPr bwMode="white">
        <a:xfrm>
          <a:off x="4617943" y="1483369"/>
          <a:ext cx="5562633" cy="3710276"/>
        </a:xfrm>
        <a:prstGeom prst="rect">
          <a:avLst/>
        </a:prstGeom>
        <a:sp3d z="-190500" extrusionH="12700" prstMaterial="plastic">
          <a:bevelT w="50800" h="50800"/>
        </a:sp3d>
      </dsp:spPr>
      <dsp:style>
        <a:lnRef idx="1">
          <a:schemeClr val="accent4">
            <a:tint val="40000"/>
            <a:alpha val="90000"/>
          </a:schemeClr>
        </a:lnRef>
        <a:fillRef idx="1">
          <a:schemeClr val="accent4">
            <a:tint val="40000"/>
            <a:alpha val="90000"/>
          </a:schemeClr>
        </a:fillRef>
        <a:effectRef idx="2">
          <a:scrgbClr r="0" g="0" b="0"/>
        </a:effectRef>
        <a:fontRef idx="minor"/>
      </dsp:style>
      <dsp:txBody>
        <a:bodyPr vert="horz" wrap="square" lIns="0" tIns="142240" rIns="142240" bIns="14224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en-MY" sz="2000" b="1" dirty="0">
              <a:solidFill>
                <a:schemeClr val="dk1"/>
              </a:solidFill>
              <a:latin typeface="Century Gothic" panose="020B0502020202020204" pitchFamily="34" charset="0"/>
            </a:rPr>
            <a:t>Affective Filter Hypothesis</a:t>
          </a:r>
          <a:endParaRPr lang="en-MY" sz="2000" b="1" dirty="0">
            <a:solidFill>
              <a:schemeClr val="dk1"/>
            </a:solidFill>
            <a:latin typeface="Century Gothic" panose="020B0502020202020204" pitchFamily="34" charset="0"/>
          </a:endParaRPr>
        </a:p>
        <a:p>
          <a:pPr lvl="0">
            <a:lnSpc>
              <a:spcPct val="100000"/>
            </a:lnSpc>
            <a:spcBef>
              <a:spcPct val="0"/>
            </a:spcBef>
            <a:spcAft>
              <a:spcPct val="35000"/>
            </a:spcAft>
          </a:pPr>
          <a:r>
            <a:rPr lang="en-MY" sz="2000" b="1" dirty="0">
              <a:solidFill>
                <a:schemeClr val="dk1"/>
              </a:solidFill>
              <a:latin typeface="Century Gothic" panose="020B0502020202020204" pitchFamily="34" charset="0"/>
            </a:rPr>
            <a:t>Natural Order Hypothesis</a:t>
          </a:r>
          <a:endParaRPr lang="en-MY" sz="2000" b="1" dirty="0">
            <a:solidFill>
              <a:schemeClr val="dk1"/>
            </a:solidFill>
            <a:latin typeface="Century Gothic" panose="020B0502020202020204" pitchFamily="34" charset="0"/>
          </a:endParaRPr>
        </a:p>
        <a:p>
          <a:pPr lvl="0">
            <a:lnSpc>
              <a:spcPct val="100000"/>
            </a:lnSpc>
            <a:spcBef>
              <a:spcPct val="0"/>
            </a:spcBef>
            <a:spcAft>
              <a:spcPct val="35000"/>
            </a:spcAft>
          </a:pPr>
          <a:r>
            <a:rPr lang="en-MY" sz="2000" b="1" dirty="0">
              <a:solidFill>
                <a:schemeClr val="dk1"/>
              </a:solidFill>
              <a:latin typeface="Century Gothic" panose="020B0502020202020204" pitchFamily="34" charset="0"/>
            </a:rPr>
            <a:t>Acquisition / Learning Hypothesis</a:t>
          </a:r>
          <a:endParaRPr lang="en-MY" sz="2000" b="1" dirty="0">
            <a:solidFill>
              <a:schemeClr val="dk1"/>
            </a:solidFill>
            <a:latin typeface="Century Gothic" panose="020B0502020202020204" pitchFamily="34" charset="0"/>
          </a:endParaRPr>
        </a:p>
        <a:p>
          <a:pPr lvl="0">
            <a:lnSpc>
              <a:spcPct val="100000"/>
            </a:lnSpc>
            <a:spcBef>
              <a:spcPct val="0"/>
            </a:spcBef>
            <a:spcAft>
              <a:spcPct val="35000"/>
            </a:spcAft>
          </a:pPr>
          <a:r>
            <a:rPr lang="en-MY" sz="2000" b="1" dirty="0">
              <a:solidFill>
                <a:schemeClr val="dk1"/>
              </a:solidFill>
              <a:latin typeface="Century Gothic" panose="020B0502020202020204" pitchFamily="34" charset="0"/>
            </a:rPr>
            <a:t>Input Hypothesis</a:t>
          </a:r>
          <a:endParaRPr lang="en-MY" sz="2000" b="1" dirty="0">
            <a:solidFill>
              <a:schemeClr val="dk1"/>
            </a:solidFill>
            <a:latin typeface="Century Gothic" panose="020B0502020202020204" pitchFamily="34" charset="0"/>
          </a:endParaRPr>
        </a:p>
        <a:p>
          <a:pPr lvl="0">
            <a:lnSpc>
              <a:spcPct val="100000"/>
            </a:lnSpc>
            <a:spcBef>
              <a:spcPct val="0"/>
            </a:spcBef>
            <a:spcAft>
              <a:spcPct val="35000"/>
            </a:spcAft>
          </a:pPr>
          <a:r>
            <a:rPr lang="en-MY" sz="2000" b="1" dirty="0">
              <a:solidFill>
                <a:schemeClr val="dk1"/>
              </a:solidFill>
              <a:latin typeface="Century Gothic" panose="020B0502020202020204" pitchFamily="34" charset="0"/>
            </a:rPr>
            <a:t>Monitor Hypothesis</a:t>
          </a:r>
          <a:endParaRPr lang="en-MY" sz="2000" b="1" dirty="0">
            <a:solidFill>
              <a:schemeClr val="dk1"/>
            </a:solidFill>
            <a:latin typeface="Century Gothic" panose="020B0502020202020204" pitchFamily="34" charset="0"/>
          </a:endParaRPr>
        </a:p>
      </dsp:txBody>
      <dsp:txXfrm>
        <a:off x="4617943" y="1483369"/>
        <a:ext cx="5562633" cy="3710276"/>
      </dsp:txXfrm>
    </dsp:sp>
    <dsp:sp modelId="{1241AD05-BF38-44B6-8D34-C6FCC62119C6}">
      <dsp:nvSpPr>
        <dsp:cNvPr id="4" name="Oval 3"/>
        <dsp:cNvSpPr/>
      </dsp:nvSpPr>
      <dsp:spPr bwMode="white">
        <a:xfrm>
          <a:off x="1651205" y="0"/>
          <a:ext cx="3708422" cy="3708422"/>
        </a:xfrm>
        <a:prstGeom prst="ellipse">
          <a:avLst/>
        </a:prstGeom>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0" tIns="0" rIns="0" bIns="0" anchor="ctr"/>
        <a:lstStyle>
          <a:lvl1pPr algn="ctr">
            <a:defRPr sz="3100"/>
          </a:lvl1pPr>
          <a:lvl2pPr marL="228600" indent="-228600" algn="ctr">
            <a:defRPr sz="2400"/>
          </a:lvl2pPr>
          <a:lvl3pPr marL="457200" indent="-228600" algn="ctr">
            <a:defRPr sz="2400"/>
          </a:lvl3pPr>
          <a:lvl4pPr marL="685800" indent="-228600" algn="ctr">
            <a:defRPr sz="2400"/>
          </a:lvl4pPr>
          <a:lvl5pPr marL="914400" indent="-228600" algn="ctr">
            <a:defRPr sz="2400"/>
          </a:lvl5pPr>
          <a:lvl6pPr marL="1143000" indent="-228600" algn="ctr">
            <a:defRPr sz="2400"/>
          </a:lvl6pPr>
          <a:lvl7pPr marL="1371600" indent="-228600" algn="ctr">
            <a:defRPr sz="2400"/>
          </a:lvl7pPr>
          <a:lvl8pPr marL="1600200" indent="-228600" algn="ctr">
            <a:defRPr sz="2400"/>
          </a:lvl8pPr>
          <a:lvl9pPr marL="1828800" indent="-228600" algn="ctr">
            <a:defRPr sz="2400"/>
          </a:lvl9pPr>
        </a:lstStyle>
        <a:p>
          <a:pPr lvl="0">
            <a:lnSpc>
              <a:spcPct val="100000"/>
            </a:lnSpc>
            <a:spcBef>
              <a:spcPct val="0"/>
            </a:spcBef>
            <a:spcAft>
              <a:spcPct val="35000"/>
            </a:spcAft>
          </a:pPr>
          <a:endParaRPr lang="en-MY" b="1" dirty="0" err="1" smtClean="0">
            <a:solidFill>
              <a:srgbClr val="FF0000"/>
            </a:solidFill>
            <a:latin typeface="Century Gothic" panose="020B0502020202020204" pitchFamily="34" charset="0"/>
          </a:endParaRPr>
        </a:p>
        <a:p>
          <a:pPr lvl="0">
            <a:lnSpc>
              <a:spcPct val="100000"/>
            </a:lnSpc>
            <a:spcBef>
              <a:spcPct val="0"/>
            </a:spcBef>
            <a:spcAft>
              <a:spcPct val="35000"/>
            </a:spcAft>
          </a:pPr>
          <a:r>
            <a:rPr lang="en-MY" b="1" dirty="0" err="1" smtClean="0">
              <a:solidFill>
                <a:srgbClr val="FF0000"/>
              </a:solidFill>
              <a:latin typeface="Century Gothic" panose="020B0502020202020204" pitchFamily="34" charset="0"/>
            </a:rPr>
            <a:t>Krashen's Monitor Theory</a:t>
          </a:r>
          <a:r>
            <a:rPr lang="en-MY" b="1" dirty="0" err="1" smtClean="0">
              <a:solidFill>
                <a:srgbClr val="FF0000"/>
              </a:solidFill>
              <a:latin typeface="Century Gothic" panose="020B0502020202020204" pitchFamily="34" charset="0"/>
            </a:rPr>
            <a:t> (1985)</a:t>
          </a:r>
          <a:endParaRPr lang="en-MY" b="1" dirty="0">
            <a:solidFill>
              <a:srgbClr val="FF0000"/>
            </a:solidFill>
            <a:latin typeface="Century Gothic" panose="020B0502020202020204" pitchFamily="34" charset="0"/>
          </a:endParaRPr>
        </a:p>
      </dsp:txBody>
      <dsp:txXfrm>
        <a:off x="1651205" y="0"/>
        <a:ext cx="3708422" cy="3708422"/>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773535" cy="5034280"/>
        <a:chOff x="0" y="0"/>
        <a:chExt cx="11773535" cy="5034280"/>
      </a:xfrm>
    </dsp:grpSpPr>
    <dsp:sp modelId="{E64F5B00-5D56-4CC7-95D5-762A8B596C99}">
      <dsp:nvSpPr>
        <dsp:cNvPr id="3" name="Rectangles 2"/>
        <dsp:cNvSpPr/>
      </dsp:nvSpPr>
      <dsp:spPr bwMode="white">
        <a:xfrm>
          <a:off x="6609" y="-144"/>
          <a:ext cx="11773530" cy="5034568"/>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buNone/>
          </a:pPr>
          <a:r>
            <a:rPr lang="en-MY" altLang="en-US" sz="2400">
              <a:solidFill>
                <a:schemeClr val="tx1"/>
              </a:solidFill>
              <a:latin typeface="Arial" panose="020B0604020202020204" pitchFamily="34" charset="0"/>
              <a:cs typeface="Arial" panose="020B0604020202020204" pitchFamily="34" charset="0"/>
              <a:sym typeface="+mn-ea"/>
            </a:rPr>
            <a:t>According to Krashen (2009), second language acquisition is similar to first language acquisition in that it involves language learning unintentionally. Krashen's Monitor theory combines five ideas. The first hypothesis is the "Affective Filter Hypothesis", the second is the “Natural Order Hypothesis”, the third is the "Acquisition/Learning Hypothesis", the fourth is the “Input Hypothesis” and the fifth is the "Monitor Hypothesis".</a:t>
          </a:r>
          <a:endParaRPr lang="en-MY" altLang="en-US" sz="2400">
            <a:solidFill>
              <a:schemeClr val="tx1"/>
            </a:solidFill>
            <a:latin typeface="Arial" panose="020B0604020202020204" pitchFamily="34" charset="0"/>
            <a:cs typeface="Arial" panose="020B0604020202020204" pitchFamily="34" charset="0"/>
            <a:sym typeface="+mn-ea"/>
          </a:endParaRPr>
        </a:p>
        <a:p>
          <a:pPr lvl="0" algn="just">
            <a:lnSpc>
              <a:spcPct val="100000"/>
            </a:lnSpc>
            <a:spcBef>
              <a:spcPct val="0"/>
            </a:spcBef>
            <a:spcAft>
              <a:spcPct val="35000"/>
            </a:spcAft>
            <a:buNone/>
          </a:pPr>
          <a:r>
            <a:rPr lang="en-MY" sz="2400" b="1" dirty="0">
              <a:solidFill>
                <a:schemeClr val="dk1"/>
              </a:solidFill>
              <a:latin typeface="Century Gothic" panose="020B0502020202020204" pitchFamily="34" charset="0"/>
            </a:rPr>
            <a:t>The "Acquisition / Learning Hypothesis," "Monitor Hypothesis," and "Affective Filter Hypothesis" are three ideas that are closely related to this study. </a:t>
          </a:r>
          <a:endParaRPr lang="en-MY" sz="2400" b="1" dirty="0">
            <a:solidFill>
              <a:schemeClr val="dk1"/>
            </a:solidFill>
            <a:latin typeface="Century Gothic" panose="020B0502020202020204" pitchFamily="34" charset="0"/>
          </a:endParaRPr>
        </a:p>
        <a:p>
          <a:pPr lvl="0" algn="just">
            <a:lnSpc>
              <a:spcPct val="100000"/>
            </a:lnSpc>
            <a:spcBef>
              <a:spcPct val="0"/>
            </a:spcBef>
            <a:spcAft>
              <a:spcPct val="35000"/>
            </a:spcAft>
            <a:buNone/>
          </a:pPr>
          <a:endParaRPr lang="en-MY" altLang="en-US" sz="2400">
            <a:solidFill>
              <a:schemeClr val="tx1"/>
            </a:solidFill>
            <a:latin typeface="Arial" panose="020B0604020202020204" pitchFamily="34" charset="0"/>
            <a:cs typeface="Arial" panose="020B0604020202020204" pitchFamily="34" charset="0"/>
            <a:sym typeface="+mn-ea"/>
          </a:endParaRPr>
        </a:p>
        <a:p>
          <a:pPr lvl="0" algn="just">
            <a:lnSpc>
              <a:spcPct val="100000"/>
            </a:lnSpc>
            <a:spcBef>
              <a:spcPct val="0"/>
            </a:spcBef>
            <a:spcAft>
              <a:spcPct val="35000"/>
            </a:spcAft>
            <a:buNone/>
          </a:pPr>
          <a:endParaRPr lang="en-MY" altLang="en-US" sz="2400" b="1" dirty="0">
            <a:solidFill>
              <a:schemeClr val="tx1"/>
            </a:solidFill>
            <a:latin typeface="Arial" panose="020B0604020202020204" pitchFamily="34" charset="0"/>
            <a:cs typeface="Arial" panose="020B0604020202020204" pitchFamily="34" charset="0"/>
            <a:sym typeface="+mn-ea"/>
          </a:endParaRPr>
        </a:p>
        <a:p>
          <a:pPr lvl="0" algn="just">
            <a:lnSpc>
              <a:spcPct val="100000"/>
            </a:lnSpc>
            <a:spcBef>
              <a:spcPct val="0"/>
            </a:spcBef>
            <a:spcAft>
              <a:spcPct val="35000"/>
            </a:spcAft>
            <a:buNone/>
          </a:pPr>
          <a:endParaRPr lang="en-MY" altLang="en-US" sz="2400" b="1" dirty="0">
            <a:solidFill>
              <a:schemeClr val="tx1"/>
            </a:solidFill>
            <a:latin typeface="Arial" panose="020B0604020202020204" pitchFamily="34" charset="0"/>
            <a:cs typeface="Arial" panose="020B0604020202020204" pitchFamily="34" charset="0"/>
            <a:sym typeface="+mn-ea"/>
          </a:endParaRPr>
        </a:p>
      </dsp:txBody>
      <dsp:txXfrm>
        <a:off x="6609" y="-144"/>
        <a:ext cx="11773530" cy="5034568"/>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938000" cy="6455410"/>
        <a:chOff x="0" y="0"/>
        <a:chExt cx="11938000" cy="6455410"/>
      </a:xfrm>
    </dsp:grpSpPr>
    <dsp:sp modelId="{0799EC6C-A9BE-44BD-B658-2261EFE5CEC0}">
      <dsp:nvSpPr>
        <dsp:cNvPr id="3" name="Rounded Rectangle 2"/>
        <dsp:cNvSpPr/>
      </dsp:nvSpPr>
      <dsp:spPr bwMode="white">
        <a:xfrm>
          <a:off x="1261187" y="2871053"/>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Krashen's Monitor Theory</a:t>
          </a:r>
          <a:endParaRPr>
            <a:solidFill>
              <a:schemeClr val="dk1"/>
            </a:solidFill>
          </a:endParaRPr>
        </a:p>
      </dsp:txBody>
      <dsp:txXfrm>
        <a:off x="1261187" y="2871053"/>
        <a:ext cx="1426610" cy="713305"/>
      </dsp:txXfrm>
    </dsp:sp>
    <dsp:sp modelId="{5666882F-5D51-4EB6-B7D4-BA4EDCE97F41}">
      <dsp:nvSpPr>
        <dsp:cNvPr id="4" name="Freeform 3"/>
        <dsp:cNvSpPr/>
      </dsp:nvSpPr>
      <dsp:spPr bwMode="white">
        <a:xfrm>
          <a:off x="1710020" y="1987309"/>
          <a:ext cx="2526198" cy="19890"/>
        </a:xfrm>
        <a:custGeom>
          <a:avLst/>
          <a:gdLst/>
          <a:ahLst/>
          <a:cxnLst/>
          <a:pathLst>
            <a:path w="3978" h="31">
              <a:moveTo>
                <a:pt x="1540" y="1953"/>
              </a:moveTo>
              <a:lnTo>
                <a:pt x="2438" y="-1922"/>
              </a:lnTo>
            </a:path>
          </a:pathLst>
        </a:custGeom>
      </dsp:spPr>
      <dsp:style>
        <a:lnRef idx="2">
          <a:schemeClr val="dk1">
            <a:shade val="6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1710020" y="1987309"/>
        <a:ext cx="2526198" cy="19890"/>
      </dsp:txXfrm>
    </dsp:sp>
    <dsp:sp modelId="{11883C78-18FA-45BA-BEC2-C6FFB5F9AFBF}">
      <dsp:nvSpPr>
        <dsp:cNvPr id="5" name="Rounded Rectangle 4"/>
        <dsp:cNvSpPr/>
      </dsp:nvSpPr>
      <dsp:spPr bwMode="white">
        <a:xfrm>
          <a:off x="3258441" y="410150"/>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i="1">
              <a:solidFill>
                <a:schemeClr val="dk1"/>
              </a:solidFill>
            </a:rPr>
            <a:t>Affective Filter Hypothesis</a:t>
          </a:r>
          <a:endParaRPr lang="en-MY">
            <a:solidFill>
              <a:schemeClr val="dk1"/>
            </a:solidFill>
          </a:endParaRPr>
        </a:p>
      </dsp:txBody>
      <dsp:txXfrm>
        <a:off x="3258441" y="410150"/>
        <a:ext cx="1426610" cy="713305"/>
      </dsp:txXfrm>
    </dsp:sp>
    <dsp:sp modelId="{83163871-63C3-4F2F-84FE-395134A8D60A}">
      <dsp:nvSpPr>
        <dsp:cNvPr id="6" name="Freeform 5"/>
        <dsp:cNvSpPr/>
      </dsp:nvSpPr>
      <dsp:spPr bwMode="white">
        <a:xfrm>
          <a:off x="4618998" y="551783"/>
          <a:ext cx="702750" cy="19890"/>
        </a:xfrm>
        <a:custGeom>
          <a:avLst/>
          <a:gdLst/>
          <a:ahLst/>
          <a:cxnLst/>
          <a:pathLst>
            <a:path w="1107" h="31">
              <a:moveTo>
                <a:pt x="104" y="339"/>
              </a:moveTo>
              <a:lnTo>
                <a:pt x="1003" y="-307"/>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4618998" y="551783"/>
        <a:ext cx="702750" cy="19890"/>
      </dsp:txXfrm>
    </dsp:sp>
    <dsp:sp modelId="{2A1EC67A-38A7-4995-B35D-F4A552599356}">
      <dsp:nvSpPr>
        <dsp:cNvPr id="7" name="Rounded Rectangle 6"/>
        <dsp:cNvSpPr/>
      </dsp:nvSpPr>
      <dsp:spPr bwMode="white">
        <a:xfrm>
          <a:off x="5255695" y="0"/>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High Anxiety</a:t>
          </a:r>
          <a:endParaRPr>
            <a:solidFill>
              <a:schemeClr val="dk1"/>
            </a:solidFill>
          </a:endParaRPr>
        </a:p>
      </dsp:txBody>
      <dsp:txXfrm>
        <a:off x="5255695" y="0"/>
        <a:ext cx="1426610" cy="713305"/>
      </dsp:txXfrm>
    </dsp:sp>
    <dsp:sp modelId="{8F107A10-B823-446C-B973-84E24BB79D13}">
      <dsp:nvSpPr>
        <dsp:cNvPr id="8" name="Freeform 7"/>
        <dsp:cNvSpPr/>
      </dsp:nvSpPr>
      <dsp:spPr bwMode="white">
        <a:xfrm>
          <a:off x="6682305" y="346708"/>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6682305" y="346708"/>
        <a:ext cx="570644" cy="19890"/>
      </dsp:txXfrm>
    </dsp:sp>
    <dsp:sp modelId="{36686CFD-CA5D-4529-B7D7-7B09C701F5C5}">
      <dsp:nvSpPr>
        <dsp:cNvPr id="9" name="Rounded Rectangle 8"/>
        <dsp:cNvSpPr/>
      </dsp:nvSpPr>
      <dsp:spPr bwMode="white">
        <a:xfrm>
          <a:off x="7252949" y="0"/>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Low Self-Confidence &amp; Motivation </a:t>
          </a:r>
          <a:endParaRPr lang="en-MY">
            <a:solidFill>
              <a:schemeClr val="dk1"/>
            </a:solidFill>
          </a:endParaRPr>
        </a:p>
        <a:p>
          <a:pPr lvl="0">
            <a:lnSpc>
              <a:spcPct val="100000"/>
            </a:lnSpc>
            <a:spcBef>
              <a:spcPct val="0"/>
            </a:spcBef>
            <a:spcAft>
              <a:spcPct val="35000"/>
            </a:spcAft>
          </a:pPr>
          <a:r>
            <a:rPr lang="en-MY">
              <a:solidFill>
                <a:schemeClr val="dk1"/>
              </a:solidFill>
            </a:rPr>
            <a:t>Negative Psychological Changes</a:t>
          </a:r>
          <a:endParaRPr>
            <a:solidFill>
              <a:schemeClr val="dk1"/>
            </a:solidFill>
          </a:endParaRPr>
        </a:p>
      </dsp:txBody>
      <dsp:txXfrm>
        <a:off x="7252949" y="0"/>
        <a:ext cx="1426610" cy="713305"/>
      </dsp:txXfrm>
    </dsp:sp>
    <dsp:sp modelId="{8FA39443-45D1-4D95-95DB-1B957810702B}">
      <dsp:nvSpPr>
        <dsp:cNvPr id="10" name="Freeform 9"/>
        <dsp:cNvSpPr/>
      </dsp:nvSpPr>
      <dsp:spPr bwMode="white">
        <a:xfrm>
          <a:off x="8679559" y="346708"/>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8679559" y="346708"/>
        <a:ext cx="570644" cy="19890"/>
      </dsp:txXfrm>
    </dsp:sp>
    <dsp:sp modelId="{056E2A72-CF37-4700-888F-D724282425D4}">
      <dsp:nvSpPr>
        <dsp:cNvPr id="11" name="Rounded Rectangle 10"/>
        <dsp:cNvSpPr/>
      </dsp:nvSpPr>
      <dsp:spPr bwMode="white">
        <a:xfrm>
          <a:off x="9250203" y="0"/>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Speech Ability Does Not Improve</a:t>
          </a:r>
          <a:endParaRPr>
            <a:solidFill>
              <a:schemeClr val="dk1"/>
            </a:solidFill>
          </a:endParaRPr>
        </a:p>
      </dsp:txBody>
      <dsp:txXfrm>
        <a:off x="9250203" y="0"/>
        <a:ext cx="1426610" cy="713305"/>
      </dsp:txXfrm>
    </dsp:sp>
    <dsp:sp modelId="{B4E4D20A-E538-41AC-B770-F1DABA18191D}">
      <dsp:nvSpPr>
        <dsp:cNvPr id="12" name="Freeform 11"/>
        <dsp:cNvSpPr/>
      </dsp:nvSpPr>
      <dsp:spPr bwMode="white">
        <a:xfrm>
          <a:off x="4618998" y="961933"/>
          <a:ext cx="702750" cy="19890"/>
        </a:xfrm>
        <a:custGeom>
          <a:avLst/>
          <a:gdLst/>
          <a:ahLst/>
          <a:cxnLst/>
          <a:pathLst>
            <a:path w="1107" h="31">
              <a:moveTo>
                <a:pt x="104" y="-307"/>
              </a:moveTo>
              <a:lnTo>
                <a:pt x="1003" y="339"/>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4618998" y="961933"/>
        <a:ext cx="702750" cy="19890"/>
      </dsp:txXfrm>
    </dsp:sp>
    <dsp:sp modelId="{1367D3B2-4BC6-45DD-9BF2-7DCF827624EA}">
      <dsp:nvSpPr>
        <dsp:cNvPr id="13" name="Rounded Rectangle 12"/>
        <dsp:cNvSpPr/>
      </dsp:nvSpPr>
      <dsp:spPr bwMode="white">
        <a:xfrm>
          <a:off x="5255695" y="820301"/>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Low Anxiety</a:t>
          </a:r>
          <a:endParaRPr>
            <a:solidFill>
              <a:schemeClr val="dk1"/>
            </a:solidFill>
          </a:endParaRPr>
        </a:p>
      </dsp:txBody>
      <dsp:txXfrm>
        <a:off x="5255695" y="820301"/>
        <a:ext cx="1426610" cy="713305"/>
      </dsp:txXfrm>
    </dsp:sp>
    <dsp:sp modelId="{EC4B86D3-AA68-4A05-AAA3-A508623B1344}">
      <dsp:nvSpPr>
        <dsp:cNvPr id="14" name="Freeform 13"/>
        <dsp:cNvSpPr/>
      </dsp:nvSpPr>
      <dsp:spPr bwMode="white">
        <a:xfrm>
          <a:off x="6682305" y="1167008"/>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6682305" y="1167008"/>
        <a:ext cx="570644" cy="19890"/>
      </dsp:txXfrm>
    </dsp:sp>
    <dsp:sp modelId="{CC672CF6-45B7-48FD-BEF1-C68D800F7D5C}">
      <dsp:nvSpPr>
        <dsp:cNvPr id="15" name="Rounded Rectangle 14"/>
        <dsp:cNvSpPr/>
      </dsp:nvSpPr>
      <dsp:spPr bwMode="white">
        <a:xfrm>
          <a:off x="7252949" y="820301"/>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High Self-Confidence &amp; Motivation</a:t>
          </a:r>
          <a:endParaRPr lang="en-MY">
            <a:solidFill>
              <a:schemeClr val="dk1"/>
            </a:solidFill>
          </a:endParaRPr>
        </a:p>
        <a:p>
          <a:pPr lvl="0">
            <a:lnSpc>
              <a:spcPct val="100000"/>
            </a:lnSpc>
            <a:spcBef>
              <a:spcPct val="0"/>
            </a:spcBef>
            <a:spcAft>
              <a:spcPct val="35000"/>
            </a:spcAft>
          </a:pPr>
          <a:r>
            <a:rPr lang="en-MY">
              <a:solidFill>
                <a:schemeClr val="dk1"/>
              </a:solidFill>
            </a:rPr>
            <a:t>Positive Psychological Changes</a:t>
          </a:r>
          <a:endParaRPr>
            <a:solidFill>
              <a:schemeClr val="dk1"/>
            </a:solidFill>
          </a:endParaRPr>
        </a:p>
      </dsp:txBody>
      <dsp:txXfrm>
        <a:off x="7252949" y="820301"/>
        <a:ext cx="1426610" cy="713305"/>
      </dsp:txXfrm>
    </dsp:sp>
    <dsp:sp modelId="{1BF353BB-8B1D-4BD5-A020-9B5E0FA1EC33}">
      <dsp:nvSpPr>
        <dsp:cNvPr id="16" name="Freeform 15"/>
        <dsp:cNvSpPr/>
      </dsp:nvSpPr>
      <dsp:spPr bwMode="white">
        <a:xfrm>
          <a:off x="8679559" y="1167008"/>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8679559" y="1167008"/>
        <a:ext cx="570644" cy="19890"/>
      </dsp:txXfrm>
    </dsp:sp>
    <dsp:sp modelId="{21BDBC93-7104-4705-BE06-E0EB692ED5A7}">
      <dsp:nvSpPr>
        <dsp:cNvPr id="17" name="Rounded Rectangle 16"/>
        <dsp:cNvSpPr/>
      </dsp:nvSpPr>
      <dsp:spPr bwMode="white">
        <a:xfrm>
          <a:off x="9250203" y="820301"/>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Speech Ability Improve</a:t>
          </a:r>
          <a:endParaRPr>
            <a:solidFill>
              <a:schemeClr val="dk1"/>
            </a:solidFill>
          </a:endParaRPr>
        </a:p>
      </dsp:txBody>
      <dsp:txXfrm>
        <a:off x="9250203" y="820301"/>
        <a:ext cx="1426610" cy="713305"/>
      </dsp:txXfrm>
    </dsp:sp>
    <dsp:sp modelId="{F5E76EBF-C53B-4ACD-AC15-B29C51448DD2}">
      <dsp:nvSpPr>
        <dsp:cNvPr id="18" name="Freeform 17"/>
        <dsp:cNvSpPr/>
      </dsp:nvSpPr>
      <dsp:spPr bwMode="white">
        <a:xfrm>
          <a:off x="2294952" y="2602535"/>
          <a:ext cx="1356335" cy="19890"/>
        </a:xfrm>
        <a:custGeom>
          <a:avLst/>
          <a:gdLst/>
          <a:ahLst/>
          <a:cxnLst/>
          <a:pathLst>
            <a:path w="2136" h="31">
              <a:moveTo>
                <a:pt x="619" y="985"/>
              </a:moveTo>
              <a:lnTo>
                <a:pt x="1517" y="-953"/>
              </a:lnTo>
            </a:path>
          </a:pathLst>
        </a:custGeom>
      </dsp:spPr>
      <dsp:style>
        <a:lnRef idx="2">
          <a:schemeClr val="dk1">
            <a:shade val="6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2294952" y="2602535"/>
        <a:ext cx="1356335" cy="19890"/>
      </dsp:txXfrm>
    </dsp:sp>
    <dsp:sp modelId="{54F41A11-D3CB-4BBC-B4BF-C06A182AE0E7}">
      <dsp:nvSpPr>
        <dsp:cNvPr id="19" name="Rounded Rectangle 18"/>
        <dsp:cNvSpPr/>
      </dsp:nvSpPr>
      <dsp:spPr bwMode="white">
        <a:xfrm>
          <a:off x="3258441" y="1640601"/>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i="1">
              <a:solidFill>
                <a:schemeClr val="dk1"/>
              </a:solidFill>
            </a:rPr>
            <a:t>Natural Order Hypothesis</a:t>
          </a:r>
          <a:endParaRPr lang="en-MY">
            <a:solidFill>
              <a:schemeClr val="dk1"/>
            </a:solidFill>
          </a:endParaRPr>
        </a:p>
      </dsp:txBody>
      <dsp:txXfrm>
        <a:off x="3258441" y="1640601"/>
        <a:ext cx="1426610" cy="713305"/>
      </dsp:txXfrm>
    </dsp:sp>
    <dsp:sp modelId="{BA58FAE7-CF66-4F06-8436-6BCC6CD3468A}">
      <dsp:nvSpPr>
        <dsp:cNvPr id="20" name="Freeform 19"/>
        <dsp:cNvSpPr/>
      </dsp:nvSpPr>
      <dsp:spPr bwMode="white">
        <a:xfrm>
          <a:off x="4685051" y="1987309"/>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4685051" y="1987309"/>
        <a:ext cx="570644" cy="19890"/>
      </dsp:txXfrm>
    </dsp:sp>
    <dsp:sp modelId="{E1269AAE-459A-4782-85EC-AA7D3568FD57}">
      <dsp:nvSpPr>
        <dsp:cNvPr id="21" name="Rounded Rectangle 20"/>
        <dsp:cNvSpPr/>
      </dsp:nvSpPr>
      <dsp:spPr bwMode="white">
        <a:xfrm>
          <a:off x="5255695" y="1640601"/>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Language System Regulations</a:t>
          </a:r>
          <a:endParaRPr>
            <a:solidFill>
              <a:schemeClr val="dk1"/>
            </a:solidFill>
          </a:endParaRPr>
        </a:p>
      </dsp:txBody>
      <dsp:txXfrm>
        <a:off x="5255695" y="1640601"/>
        <a:ext cx="1426610" cy="713305"/>
      </dsp:txXfrm>
    </dsp:sp>
    <dsp:sp modelId="{FD12EA64-FEA2-4F32-A1E2-680AD21BA8D9}">
      <dsp:nvSpPr>
        <dsp:cNvPr id="22" name="Freeform 21"/>
        <dsp:cNvSpPr/>
      </dsp:nvSpPr>
      <dsp:spPr bwMode="white">
        <a:xfrm>
          <a:off x="6682305" y="1987309"/>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6682305" y="1987309"/>
        <a:ext cx="570644" cy="19890"/>
      </dsp:txXfrm>
    </dsp:sp>
    <dsp:sp modelId="{D9344B08-5E06-4BDC-A4FB-1FDF058BC114}">
      <dsp:nvSpPr>
        <dsp:cNvPr id="23" name="Rounded Rectangle 22"/>
        <dsp:cNvSpPr/>
      </dsp:nvSpPr>
      <dsp:spPr bwMode="white">
        <a:xfrm>
          <a:off x="7252949" y="1640601"/>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Rearrange Pronunciation / Sentences</a:t>
          </a:r>
          <a:endParaRPr lang="en-MY">
            <a:solidFill>
              <a:schemeClr val="dk1"/>
            </a:solidFill>
          </a:endParaRPr>
        </a:p>
        <a:p>
          <a:pPr lvl="0">
            <a:lnSpc>
              <a:spcPct val="100000"/>
            </a:lnSpc>
            <a:spcBef>
              <a:spcPct val="0"/>
            </a:spcBef>
            <a:spcAft>
              <a:spcPct val="35000"/>
            </a:spcAft>
          </a:pPr>
          <a:r>
            <a:rPr lang="en-MY">
              <a:solidFill>
                <a:schemeClr val="dk1"/>
              </a:solidFill>
            </a:rPr>
            <a:t> Expand Vocabulary</a:t>
          </a:r>
          <a:endParaRPr>
            <a:solidFill>
              <a:schemeClr val="dk1"/>
            </a:solidFill>
          </a:endParaRPr>
        </a:p>
      </dsp:txBody>
      <dsp:txXfrm>
        <a:off x="7252949" y="1640601"/>
        <a:ext cx="1426610" cy="713305"/>
      </dsp:txXfrm>
    </dsp:sp>
    <dsp:sp modelId="{878F5564-B092-41E8-A133-7DAE9DE78093}">
      <dsp:nvSpPr>
        <dsp:cNvPr id="24" name="Freeform 23"/>
        <dsp:cNvSpPr/>
      </dsp:nvSpPr>
      <dsp:spPr bwMode="white">
        <a:xfrm>
          <a:off x="2687797" y="3217760"/>
          <a:ext cx="570644" cy="19890"/>
        </a:xfrm>
        <a:custGeom>
          <a:avLst/>
          <a:gdLst/>
          <a:ahLst/>
          <a:cxnLst/>
          <a:pathLst>
            <a:path w="899" h="31">
              <a:moveTo>
                <a:pt x="0" y="16"/>
              </a:moveTo>
              <a:lnTo>
                <a:pt x="899" y="16"/>
              </a:lnTo>
            </a:path>
          </a:pathLst>
        </a:custGeom>
      </dsp:spPr>
      <dsp:style>
        <a:lnRef idx="2">
          <a:schemeClr val="dk1">
            <a:shade val="6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2687797" y="3217760"/>
        <a:ext cx="570644" cy="19890"/>
      </dsp:txXfrm>
    </dsp:sp>
    <dsp:sp modelId="{0F6E4F7E-7427-48BC-B509-38FE0C3FE4D2}">
      <dsp:nvSpPr>
        <dsp:cNvPr id="25" name="Rounded Rectangle 24"/>
        <dsp:cNvSpPr/>
      </dsp:nvSpPr>
      <dsp:spPr bwMode="white">
        <a:xfrm>
          <a:off x="3258441" y="2871053"/>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i="1">
              <a:solidFill>
                <a:schemeClr val="dk1"/>
              </a:solidFill>
            </a:rPr>
            <a:t>Acquisition / Learning Hypothesis</a:t>
          </a:r>
          <a:endParaRPr lang="en-MY">
            <a:solidFill>
              <a:schemeClr val="dk1"/>
            </a:solidFill>
          </a:endParaRPr>
        </a:p>
      </dsp:txBody>
      <dsp:txXfrm>
        <a:off x="3258441" y="2871053"/>
        <a:ext cx="1426610" cy="713305"/>
      </dsp:txXfrm>
    </dsp:sp>
    <dsp:sp modelId="{4D9A7301-A845-4327-A930-84BB77B8573A}">
      <dsp:nvSpPr>
        <dsp:cNvPr id="26" name="Freeform 25"/>
        <dsp:cNvSpPr/>
      </dsp:nvSpPr>
      <dsp:spPr bwMode="white">
        <a:xfrm>
          <a:off x="4618998" y="3012685"/>
          <a:ext cx="702750" cy="19890"/>
        </a:xfrm>
        <a:custGeom>
          <a:avLst/>
          <a:gdLst/>
          <a:ahLst/>
          <a:cxnLst/>
          <a:pathLst>
            <a:path w="1107" h="31">
              <a:moveTo>
                <a:pt x="104" y="339"/>
              </a:moveTo>
              <a:lnTo>
                <a:pt x="1003" y="-307"/>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4618998" y="3012685"/>
        <a:ext cx="702750" cy="19890"/>
      </dsp:txXfrm>
    </dsp:sp>
    <dsp:sp modelId="{C7EEDD09-9248-4A1F-9EB5-A301E143E0FD}">
      <dsp:nvSpPr>
        <dsp:cNvPr id="27" name="Rounded Rectangle 26"/>
        <dsp:cNvSpPr/>
      </dsp:nvSpPr>
      <dsp:spPr bwMode="white">
        <a:xfrm>
          <a:off x="5255695" y="2460902"/>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Language Aquisition </a:t>
          </a:r>
          <a:endParaRPr>
            <a:solidFill>
              <a:schemeClr val="dk1"/>
            </a:solidFill>
          </a:endParaRPr>
        </a:p>
      </dsp:txBody>
      <dsp:txXfrm>
        <a:off x="5255695" y="2460902"/>
        <a:ext cx="1426610" cy="713305"/>
      </dsp:txXfrm>
    </dsp:sp>
    <dsp:sp modelId="{5F8A3231-5F8C-48A2-AA9B-25542FE25984}">
      <dsp:nvSpPr>
        <dsp:cNvPr id="28" name="Freeform 27"/>
        <dsp:cNvSpPr/>
      </dsp:nvSpPr>
      <dsp:spPr bwMode="white">
        <a:xfrm>
          <a:off x="6682305" y="2807610"/>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6682305" y="2807610"/>
        <a:ext cx="570644" cy="19890"/>
      </dsp:txXfrm>
    </dsp:sp>
    <dsp:sp modelId="{BAF76C89-B09D-429F-8B03-5CED1A409F32}">
      <dsp:nvSpPr>
        <dsp:cNvPr id="29" name="Rounded Rectangle 28"/>
        <dsp:cNvSpPr/>
      </dsp:nvSpPr>
      <dsp:spPr bwMode="white">
        <a:xfrm>
          <a:off x="7252949" y="2460902"/>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buNone/>
          </a:pPr>
          <a:r>
            <a:rPr lang="en-MY">
              <a:solidFill>
                <a:schemeClr val="dk1"/>
              </a:solidFill>
            </a:rPr>
            <a:t>Games / Storytelling/ Singing / Poetry  /Role Play /Acting</a:t>
          </a:r>
          <a:endParaRPr>
            <a:solidFill>
              <a:schemeClr val="dk1"/>
            </a:solidFill>
          </a:endParaRPr>
        </a:p>
      </dsp:txBody>
      <dsp:txXfrm>
        <a:off x="7252949" y="2460902"/>
        <a:ext cx="1426610" cy="713305"/>
      </dsp:txXfrm>
    </dsp:sp>
    <dsp:sp modelId="{0A3FEA7A-5D36-42F5-A075-9AA31AA581B6}">
      <dsp:nvSpPr>
        <dsp:cNvPr id="30" name="Freeform 29"/>
        <dsp:cNvSpPr/>
      </dsp:nvSpPr>
      <dsp:spPr bwMode="white">
        <a:xfrm>
          <a:off x="8679559" y="2807610"/>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8679559" y="2807610"/>
        <a:ext cx="570644" cy="19890"/>
      </dsp:txXfrm>
    </dsp:sp>
    <dsp:sp modelId="{FC3B5235-A54E-4029-ACDA-DC45FEB6A0C7}">
      <dsp:nvSpPr>
        <dsp:cNvPr id="31" name="Rounded Rectangle 30"/>
        <dsp:cNvSpPr/>
      </dsp:nvSpPr>
      <dsp:spPr bwMode="white">
        <a:xfrm>
          <a:off x="9250203" y="2460902"/>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Speech Ability Improve</a:t>
          </a:r>
          <a:endParaRPr>
            <a:solidFill>
              <a:schemeClr val="dk1"/>
            </a:solidFill>
          </a:endParaRPr>
        </a:p>
      </dsp:txBody>
      <dsp:txXfrm>
        <a:off x="9250203" y="2460902"/>
        <a:ext cx="1426610" cy="713305"/>
      </dsp:txXfrm>
    </dsp:sp>
    <dsp:sp modelId="{63703317-64BA-4812-9BB9-06268B80B682}">
      <dsp:nvSpPr>
        <dsp:cNvPr id="32" name="Freeform 31"/>
        <dsp:cNvSpPr/>
      </dsp:nvSpPr>
      <dsp:spPr bwMode="white">
        <a:xfrm>
          <a:off x="4618998" y="3422835"/>
          <a:ext cx="702750" cy="19890"/>
        </a:xfrm>
        <a:custGeom>
          <a:avLst/>
          <a:gdLst/>
          <a:ahLst/>
          <a:cxnLst/>
          <a:pathLst>
            <a:path w="1107" h="31">
              <a:moveTo>
                <a:pt x="104" y="-307"/>
              </a:moveTo>
              <a:lnTo>
                <a:pt x="1003" y="339"/>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4618998" y="3422835"/>
        <a:ext cx="702750" cy="19890"/>
      </dsp:txXfrm>
    </dsp:sp>
    <dsp:sp modelId="{B494DA41-898C-4D7E-86DA-256CCF92CCC9}">
      <dsp:nvSpPr>
        <dsp:cNvPr id="33" name="Rounded Rectangle 32"/>
        <dsp:cNvSpPr/>
      </dsp:nvSpPr>
      <dsp:spPr bwMode="white">
        <a:xfrm>
          <a:off x="5255695" y="3281203"/>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Language Learning</a:t>
          </a:r>
          <a:endParaRPr>
            <a:solidFill>
              <a:schemeClr val="dk1"/>
            </a:solidFill>
          </a:endParaRPr>
        </a:p>
      </dsp:txBody>
      <dsp:txXfrm>
        <a:off x="5255695" y="3281203"/>
        <a:ext cx="1426610" cy="713305"/>
      </dsp:txXfrm>
    </dsp:sp>
    <dsp:sp modelId="{31DDB980-3DB4-4052-B6BF-554F54741351}">
      <dsp:nvSpPr>
        <dsp:cNvPr id="34" name="Freeform 33"/>
        <dsp:cNvSpPr/>
      </dsp:nvSpPr>
      <dsp:spPr bwMode="white">
        <a:xfrm>
          <a:off x="6682305" y="3627911"/>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6682305" y="3627911"/>
        <a:ext cx="570644" cy="19890"/>
      </dsp:txXfrm>
    </dsp:sp>
    <dsp:sp modelId="{3B09214F-A358-4515-AB9C-48D3094CB0F9}">
      <dsp:nvSpPr>
        <dsp:cNvPr id="35" name="Rounded Rectangle 34"/>
        <dsp:cNvSpPr/>
      </dsp:nvSpPr>
      <dsp:spPr bwMode="white">
        <a:xfrm>
          <a:off x="7252949" y="3281203"/>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Class</a:t>
          </a:r>
          <a:endParaRPr>
            <a:solidFill>
              <a:schemeClr val="dk1"/>
            </a:solidFill>
          </a:endParaRPr>
        </a:p>
      </dsp:txBody>
      <dsp:txXfrm>
        <a:off x="7252949" y="3281203"/>
        <a:ext cx="1426610" cy="713305"/>
      </dsp:txXfrm>
    </dsp:sp>
    <dsp:sp modelId="{F80D8D7B-8043-46C6-BF8F-FB0B34679C01}">
      <dsp:nvSpPr>
        <dsp:cNvPr id="36" name="Freeform 35"/>
        <dsp:cNvSpPr/>
      </dsp:nvSpPr>
      <dsp:spPr bwMode="white">
        <a:xfrm>
          <a:off x="8679559" y="3627911"/>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8679559" y="3627911"/>
        <a:ext cx="570644" cy="19890"/>
      </dsp:txXfrm>
    </dsp:sp>
    <dsp:sp modelId="{5A8D104B-60AD-4C57-96CC-6E024842A534}">
      <dsp:nvSpPr>
        <dsp:cNvPr id="37" name="Rounded Rectangle 36"/>
        <dsp:cNvSpPr/>
      </dsp:nvSpPr>
      <dsp:spPr bwMode="white">
        <a:xfrm>
          <a:off x="9250203" y="3281203"/>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Speech Ability Does Not Improve</a:t>
          </a:r>
          <a:endParaRPr>
            <a:solidFill>
              <a:schemeClr val="dk1"/>
            </a:solidFill>
          </a:endParaRPr>
        </a:p>
      </dsp:txBody>
      <dsp:txXfrm>
        <a:off x="9250203" y="3281203"/>
        <a:ext cx="1426610" cy="713305"/>
      </dsp:txXfrm>
    </dsp:sp>
    <dsp:sp modelId="{EE22C99C-0163-483B-987D-B7E4CBEB4B87}">
      <dsp:nvSpPr>
        <dsp:cNvPr id="38" name="Freeform 37"/>
        <dsp:cNvSpPr/>
      </dsp:nvSpPr>
      <dsp:spPr bwMode="white">
        <a:xfrm>
          <a:off x="2294952" y="3832986"/>
          <a:ext cx="1356335" cy="19890"/>
        </a:xfrm>
        <a:custGeom>
          <a:avLst/>
          <a:gdLst/>
          <a:ahLst/>
          <a:cxnLst/>
          <a:pathLst>
            <a:path w="2136" h="31">
              <a:moveTo>
                <a:pt x="619" y="-953"/>
              </a:moveTo>
              <a:lnTo>
                <a:pt x="1517" y="985"/>
              </a:lnTo>
            </a:path>
          </a:pathLst>
        </a:custGeom>
      </dsp:spPr>
      <dsp:style>
        <a:lnRef idx="2">
          <a:schemeClr val="dk1">
            <a:shade val="6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2294952" y="3832986"/>
        <a:ext cx="1356335" cy="19890"/>
      </dsp:txXfrm>
    </dsp:sp>
    <dsp:sp modelId="{E6D5CDB6-88B0-4717-B8E1-EF0ED4112E49}">
      <dsp:nvSpPr>
        <dsp:cNvPr id="39" name="Rounded Rectangle 38"/>
        <dsp:cNvSpPr/>
      </dsp:nvSpPr>
      <dsp:spPr bwMode="white">
        <a:xfrm>
          <a:off x="3258441" y="4101504"/>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i="1">
              <a:solidFill>
                <a:schemeClr val="dk1"/>
              </a:solidFill>
            </a:rPr>
            <a:t>Input Hypothesis</a:t>
          </a:r>
          <a:endParaRPr lang="en-MY">
            <a:solidFill>
              <a:schemeClr val="dk1"/>
            </a:solidFill>
          </a:endParaRPr>
        </a:p>
      </dsp:txBody>
      <dsp:txXfrm>
        <a:off x="3258441" y="4101504"/>
        <a:ext cx="1426610" cy="713305"/>
      </dsp:txXfrm>
    </dsp:sp>
    <dsp:sp modelId="{01B263A5-08B4-4700-A37C-1C1C147EACAB}">
      <dsp:nvSpPr>
        <dsp:cNvPr id="40" name="Freeform 39"/>
        <dsp:cNvSpPr/>
      </dsp:nvSpPr>
      <dsp:spPr bwMode="white">
        <a:xfrm>
          <a:off x="4685051" y="4448211"/>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4685051" y="4448211"/>
        <a:ext cx="570644" cy="19890"/>
      </dsp:txXfrm>
    </dsp:sp>
    <dsp:sp modelId="{936F64CD-4526-4879-BD0C-6B974871ED05}">
      <dsp:nvSpPr>
        <dsp:cNvPr id="41" name="Rounded Rectangle 40"/>
        <dsp:cNvSpPr/>
      </dsp:nvSpPr>
      <dsp:spPr bwMode="white">
        <a:xfrm>
          <a:off x="5255695" y="4101504"/>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Level of Input  "i + 1"</a:t>
          </a:r>
          <a:endParaRPr>
            <a:solidFill>
              <a:schemeClr val="dk1"/>
            </a:solidFill>
          </a:endParaRPr>
        </a:p>
      </dsp:txBody>
      <dsp:txXfrm>
        <a:off x="5255695" y="4101504"/>
        <a:ext cx="1426610" cy="713305"/>
      </dsp:txXfrm>
    </dsp:sp>
    <dsp:sp modelId="{70F1C8DC-2A55-4EAB-A205-6AFF10758573}">
      <dsp:nvSpPr>
        <dsp:cNvPr id="42" name="Freeform 41"/>
        <dsp:cNvSpPr/>
      </dsp:nvSpPr>
      <dsp:spPr bwMode="white">
        <a:xfrm>
          <a:off x="6682305" y="4448211"/>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6682305" y="4448211"/>
        <a:ext cx="570644" cy="19890"/>
      </dsp:txXfrm>
    </dsp:sp>
    <dsp:sp modelId="{BAA96914-6D6F-4529-9660-4F46C0708188}">
      <dsp:nvSpPr>
        <dsp:cNvPr id="43" name="Rounded Rectangle 42"/>
        <dsp:cNvSpPr/>
      </dsp:nvSpPr>
      <dsp:spPr bwMode="white">
        <a:xfrm>
          <a:off x="7252949" y="4101504"/>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New / different Input with Schema</a:t>
          </a:r>
          <a:endParaRPr>
            <a:solidFill>
              <a:schemeClr val="dk1"/>
            </a:solidFill>
          </a:endParaRPr>
        </a:p>
      </dsp:txBody>
      <dsp:txXfrm>
        <a:off x="7252949" y="4101504"/>
        <a:ext cx="1426610" cy="713305"/>
      </dsp:txXfrm>
    </dsp:sp>
    <dsp:sp modelId="{ACEAD92A-3141-423C-B4FC-8D1C6E9152FA}">
      <dsp:nvSpPr>
        <dsp:cNvPr id="44" name="Freeform 43"/>
        <dsp:cNvSpPr/>
      </dsp:nvSpPr>
      <dsp:spPr bwMode="white">
        <a:xfrm>
          <a:off x="1710020" y="4448211"/>
          <a:ext cx="2526198" cy="19890"/>
        </a:xfrm>
        <a:custGeom>
          <a:avLst/>
          <a:gdLst/>
          <a:ahLst/>
          <a:cxnLst/>
          <a:pathLst>
            <a:path w="3978" h="31">
              <a:moveTo>
                <a:pt x="1540" y="-1922"/>
              </a:moveTo>
              <a:lnTo>
                <a:pt x="2438" y="1953"/>
              </a:lnTo>
            </a:path>
          </a:pathLst>
        </a:custGeom>
      </dsp:spPr>
      <dsp:style>
        <a:lnRef idx="2">
          <a:schemeClr val="dk1">
            <a:shade val="6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1710020" y="4448211"/>
        <a:ext cx="2526198" cy="19890"/>
      </dsp:txXfrm>
    </dsp:sp>
    <dsp:sp modelId="{1A59E360-60AC-4371-8AB8-6C83B5F24AA1}">
      <dsp:nvSpPr>
        <dsp:cNvPr id="45" name="Rounded Rectangle 44"/>
        <dsp:cNvSpPr/>
      </dsp:nvSpPr>
      <dsp:spPr bwMode="white">
        <a:xfrm>
          <a:off x="3258441" y="5331955"/>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i="1">
              <a:solidFill>
                <a:schemeClr val="dk1"/>
              </a:solidFill>
            </a:rPr>
            <a:t>Monitor Hypothesis</a:t>
          </a:r>
          <a:endParaRPr lang="en-MY">
            <a:solidFill>
              <a:schemeClr val="dk1"/>
            </a:solidFill>
          </a:endParaRPr>
        </a:p>
      </dsp:txBody>
      <dsp:txXfrm>
        <a:off x="3258441" y="5331955"/>
        <a:ext cx="1426610" cy="713305"/>
      </dsp:txXfrm>
    </dsp:sp>
    <dsp:sp modelId="{CCA7B326-056A-45EF-9A04-5781A6BA52E0}">
      <dsp:nvSpPr>
        <dsp:cNvPr id="46" name="Freeform 45"/>
        <dsp:cNvSpPr/>
      </dsp:nvSpPr>
      <dsp:spPr bwMode="white">
        <a:xfrm>
          <a:off x="4618998" y="5473587"/>
          <a:ext cx="702750" cy="19890"/>
        </a:xfrm>
        <a:custGeom>
          <a:avLst/>
          <a:gdLst/>
          <a:ahLst/>
          <a:cxnLst/>
          <a:pathLst>
            <a:path w="1107" h="31">
              <a:moveTo>
                <a:pt x="104" y="339"/>
              </a:moveTo>
              <a:lnTo>
                <a:pt x="1003" y="-307"/>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4618998" y="5473587"/>
        <a:ext cx="702750" cy="19890"/>
      </dsp:txXfrm>
    </dsp:sp>
    <dsp:sp modelId="{3B2940B7-AA86-43B7-8765-499D66443227}">
      <dsp:nvSpPr>
        <dsp:cNvPr id="47" name="Rounded Rectangle 46"/>
        <dsp:cNvSpPr/>
      </dsp:nvSpPr>
      <dsp:spPr bwMode="white">
        <a:xfrm>
          <a:off x="5255695" y="4921804"/>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High Speech Monitor</a:t>
          </a:r>
          <a:endParaRPr>
            <a:solidFill>
              <a:schemeClr val="dk1"/>
            </a:solidFill>
          </a:endParaRPr>
        </a:p>
      </dsp:txBody>
      <dsp:txXfrm>
        <a:off x="5255695" y="4921804"/>
        <a:ext cx="1426610" cy="713305"/>
      </dsp:txXfrm>
    </dsp:sp>
    <dsp:sp modelId="{3E5A27BC-7AEA-4724-BDAB-1462560BF6B0}">
      <dsp:nvSpPr>
        <dsp:cNvPr id="48" name="Freeform 47"/>
        <dsp:cNvSpPr/>
      </dsp:nvSpPr>
      <dsp:spPr bwMode="white">
        <a:xfrm>
          <a:off x="6682305" y="5268512"/>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6682305" y="5268512"/>
        <a:ext cx="570644" cy="19890"/>
      </dsp:txXfrm>
    </dsp:sp>
    <dsp:sp modelId="{E0C7004D-E2EA-4E1F-9A3B-41A0544126FF}">
      <dsp:nvSpPr>
        <dsp:cNvPr id="49" name="Rounded Rectangle 48"/>
        <dsp:cNvSpPr/>
      </dsp:nvSpPr>
      <dsp:spPr bwMode="white">
        <a:xfrm>
          <a:off x="7252949" y="4921804"/>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Very focused on grammar / pronunciation errors</a:t>
          </a:r>
          <a:endParaRPr>
            <a:solidFill>
              <a:schemeClr val="dk1"/>
            </a:solidFill>
          </a:endParaRPr>
        </a:p>
      </dsp:txBody>
      <dsp:txXfrm>
        <a:off x="7252949" y="4921804"/>
        <a:ext cx="1426610" cy="713305"/>
      </dsp:txXfrm>
    </dsp:sp>
    <dsp:sp modelId="{D1F9F7A7-F267-49CF-8952-87C73BB48994}">
      <dsp:nvSpPr>
        <dsp:cNvPr id="50" name="Freeform 49"/>
        <dsp:cNvSpPr/>
      </dsp:nvSpPr>
      <dsp:spPr bwMode="white">
        <a:xfrm>
          <a:off x="8679559" y="5268512"/>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8679559" y="5268512"/>
        <a:ext cx="570644" cy="19890"/>
      </dsp:txXfrm>
    </dsp:sp>
    <dsp:sp modelId="{D50E0EFA-0860-42BC-89A6-9542A9FC4DC5}">
      <dsp:nvSpPr>
        <dsp:cNvPr id="51" name="Rounded Rectangle 50"/>
        <dsp:cNvSpPr/>
      </dsp:nvSpPr>
      <dsp:spPr bwMode="white">
        <a:xfrm>
          <a:off x="9250203" y="4921804"/>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Speech Ability Does Not Improve</a:t>
          </a:r>
          <a:endParaRPr>
            <a:solidFill>
              <a:schemeClr val="dk1"/>
            </a:solidFill>
          </a:endParaRPr>
        </a:p>
      </dsp:txBody>
      <dsp:txXfrm>
        <a:off x="9250203" y="4921804"/>
        <a:ext cx="1426610" cy="713305"/>
      </dsp:txXfrm>
    </dsp:sp>
    <dsp:sp modelId="{69CF9EEA-EFFB-49A2-A517-79E8B5B2DAB9}">
      <dsp:nvSpPr>
        <dsp:cNvPr id="52" name="Freeform 51"/>
        <dsp:cNvSpPr/>
      </dsp:nvSpPr>
      <dsp:spPr bwMode="white">
        <a:xfrm>
          <a:off x="4618998" y="5883738"/>
          <a:ext cx="702750" cy="19890"/>
        </a:xfrm>
        <a:custGeom>
          <a:avLst/>
          <a:gdLst/>
          <a:ahLst/>
          <a:cxnLst/>
          <a:pathLst>
            <a:path w="1107" h="31">
              <a:moveTo>
                <a:pt x="104" y="-307"/>
              </a:moveTo>
              <a:lnTo>
                <a:pt x="1003" y="339"/>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4618998" y="5883738"/>
        <a:ext cx="702750" cy="19890"/>
      </dsp:txXfrm>
    </dsp:sp>
    <dsp:sp modelId="{D80F621F-1251-4112-9242-5042EE1DC207}">
      <dsp:nvSpPr>
        <dsp:cNvPr id="53" name="Rounded Rectangle 52"/>
        <dsp:cNvSpPr/>
      </dsp:nvSpPr>
      <dsp:spPr bwMode="white">
        <a:xfrm>
          <a:off x="5255695" y="5742105"/>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Low Speech Monitor</a:t>
          </a:r>
          <a:endParaRPr>
            <a:solidFill>
              <a:schemeClr val="dk1"/>
            </a:solidFill>
          </a:endParaRPr>
        </a:p>
      </dsp:txBody>
      <dsp:txXfrm>
        <a:off x="5255695" y="5742105"/>
        <a:ext cx="1426610" cy="713305"/>
      </dsp:txXfrm>
    </dsp:sp>
    <dsp:sp modelId="{F8ECDD7E-76EC-4DBF-A2FD-2E07506B9F9F}">
      <dsp:nvSpPr>
        <dsp:cNvPr id="54" name="Freeform 53"/>
        <dsp:cNvSpPr/>
      </dsp:nvSpPr>
      <dsp:spPr bwMode="white">
        <a:xfrm>
          <a:off x="6682305" y="6088813"/>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6682305" y="6088813"/>
        <a:ext cx="570644" cy="19890"/>
      </dsp:txXfrm>
    </dsp:sp>
    <dsp:sp modelId="{71164603-C543-470B-9F27-92869145335B}">
      <dsp:nvSpPr>
        <dsp:cNvPr id="55" name="Rounded Rectangle 54"/>
        <dsp:cNvSpPr/>
      </dsp:nvSpPr>
      <dsp:spPr bwMode="white">
        <a:xfrm>
          <a:off x="7252949" y="5742105"/>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Not focusing too much on grammar / pronunciation errors</a:t>
          </a:r>
          <a:endParaRPr>
            <a:solidFill>
              <a:schemeClr val="dk1"/>
            </a:solidFill>
          </a:endParaRPr>
        </a:p>
      </dsp:txBody>
      <dsp:txXfrm>
        <a:off x="7252949" y="5742105"/>
        <a:ext cx="1426610" cy="713305"/>
      </dsp:txXfrm>
    </dsp:sp>
    <dsp:sp modelId="{E98B2E83-6AEC-4126-B19E-828E592E97AD}">
      <dsp:nvSpPr>
        <dsp:cNvPr id="56" name="Freeform 55"/>
        <dsp:cNvSpPr/>
      </dsp:nvSpPr>
      <dsp:spPr bwMode="white">
        <a:xfrm>
          <a:off x="8679559" y="6088813"/>
          <a:ext cx="570644" cy="19890"/>
        </a:xfrm>
        <a:custGeom>
          <a:avLst/>
          <a:gdLst/>
          <a:ahLst/>
          <a:cxnLst/>
          <a:pathLst>
            <a:path w="899" h="31">
              <a:moveTo>
                <a:pt x="0" y="16"/>
              </a:moveTo>
              <a:lnTo>
                <a:pt x="899" y="16"/>
              </a:lnTo>
            </a:path>
          </a:pathLst>
        </a:custGeom>
      </dsp:spPr>
      <dsp:style>
        <a:lnRef idx="2">
          <a:schemeClr val="dk1">
            <a:shade val="80000"/>
          </a:schemeClr>
        </a:lnRef>
        <a:fillRef idx="0">
          <a:schemeClr val="dk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en-MY">
            <a:solidFill>
              <a:schemeClr val="tx1"/>
            </a:solidFill>
          </a:endParaRPr>
        </a:p>
      </dsp:txBody>
      <dsp:txXfrm>
        <a:off x="8679559" y="6088813"/>
        <a:ext cx="570644" cy="19890"/>
      </dsp:txXfrm>
    </dsp:sp>
    <dsp:sp modelId="{BCF825C8-3690-4449-A526-29E2325E10A6}">
      <dsp:nvSpPr>
        <dsp:cNvPr id="57" name="Rounded Rectangle 56"/>
        <dsp:cNvSpPr/>
      </dsp:nvSpPr>
      <dsp:spPr bwMode="white">
        <a:xfrm>
          <a:off x="9250203" y="5742105"/>
          <a:ext cx="1426610" cy="713305"/>
        </a:xfrm>
        <a:prstGeom prst="roundRect">
          <a:avLst>
            <a:gd name="adj" fmla="val 10000"/>
          </a:avLst>
        </a:prstGeom>
      </dsp:spPr>
      <dsp:style>
        <a:lnRef idx="3">
          <a:schemeClr val="dk1">
            <a:shade val="80000"/>
          </a:schemeClr>
        </a:lnRef>
        <a:fillRef idx="1">
          <a:schemeClr val="lt1"/>
        </a:fillRef>
        <a:effectRef idx="1">
          <a:scrgbClr r="0" g="0" b="0"/>
        </a:effectRef>
        <a:fontRef idx="minor">
          <a:schemeClr val="lt1"/>
        </a:fontRef>
      </dsp:style>
      <dsp:txBody>
        <a:bodyPr lIns="5715" tIns="5715" rIns="5715" bIns="5715" anchor="ctr"/>
        <a:lstStyle>
          <a:lvl1pPr algn="ctr">
            <a:defRPr sz="900"/>
          </a:lvl1pPr>
          <a:lvl2pPr marL="57150" indent="-57150" algn="ctr">
            <a:defRPr sz="700"/>
          </a:lvl2pPr>
          <a:lvl3pPr marL="114300" indent="-57150" algn="ctr">
            <a:defRPr sz="700"/>
          </a:lvl3pPr>
          <a:lvl4pPr marL="171450" indent="-57150" algn="ctr">
            <a:defRPr sz="700"/>
          </a:lvl4pPr>
          <a:lvl5pPr marL="228600" indent="-57150" algn="ctr">
            <a:defRPr sz="700"/>
          </a:lvl5pPr>
          <a:lvl6pPr marL="285750" indent="-57150" algn="ctr">
            <a:defRPr sz="700"/>
          </a:lvl6pPr>
          <a:lvl7pPr marL="342900" indent="-57150" algn="ctr">
            <a:defRPr sz="700"/>
          </a:lvl7pPr>
          <a:lvl8pPr marL="400050" indent="-57150" algn="ctr">
            <a:defRPr sz="700"/>
          </a:lvl8pPr>
          <a:lvl9pPr marL="457200" indent="-57150" algn="ctr">
            <a:defRPr sz="700"/>
          </a:lvl9pPr>
        </a:lstStyle>
        <a:p>
          <a:pPr lvl="0">
            <a:lnSpc>
              <a:spcPct val="100000"/>
            </a:lnSpc>
            <a:spcBef>
              <a:spcPct val="0"/>
            </a:spcBef>
            <a:spcAft>
              <a:spcPct val="35000"/>
            </a:spcAft>
          </a:pPr>
          <a:r>
            <a:rPr lang="en-MY">
              <a:solidFill>
                <a:schemeClr val="dk1"/>
              </a:solidFill>
            </a:rPr>
            <a:t>Speech Ability Improve</a:t>
          </a:r>
          <a:endParaRPr>
            <a:solidFill>
              <a:schemeClr val="dk1"/>
            </a:solidFill>
          </a:endParaRPr>
        </a:p>
      </dsp:txBody>
      <dsp:txXfrm>
        <a:off x="9250203" y="5742105"/>
        <a:ext cx="1426610" cy="713305"/>
      </dsp:txXfrm>
    </dsp:sp>
  </dsp:spTree>
</dsp:drawing>
</file>

<file path=ppt/diagrams/drawing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225530" cy="5497830"/>
        <a:chOff x="0" y="0"/>
        <a:chExt cx="11225530" cy="5497830"/>
      </a:xfrm>
    </dsp:grpSpPr>
    <dsp:sp modelId="{E4583A4F-65AE-4ADF-B33C-81AD002195E3}">
      <dsp:nvSpPr>
        <dsp:cNvPr id="3" name="Right Arrow 2"/>
        <dsp:cNvSpPr/>
      </dsp:nvSpPr>
      <dsp:spPr bwMode="white">
        <a:xfrm>
          <a:off x="841915" y="0"/>
          <a:ext cx="9541701" cy="5497830"/>
        </a:xfrm>
        <a:prstGeom prst="rightArrow">
          <a:avLst/>
        </a:prstGeom>
        <a:sp3d z="-190500" extrusionH="12700" prstMaterial="plastic">
          <a:bevelT w="50800" h="50800"/>
        </a:sp3d>
      </dsp:spPr>
      <dsp:style>
        <a:lnRef idx="0">
          <a:schemeClr val="dk1"/>
        </a:lnRef>
        <a:fillRef idx="3">
          <a:schemeClr val="accent4">
            <a:tint val="40000"/>
          </a:schemeClr>
        </a:fillRef>
        <a:effectRef idx="0">
          <a:scrgbClr r="0" g="0" b="0"/>
        </a:effectRef>
        <a:fontRef idx="minor"/>
      </dsp:style>
      <dsp:txXfrm>
        <a:off x="841915" y="0"/>
        <a:ext cx="9541701" cy="5497830"/>
      </dsp:txXfrm>
    </dsp:sp>
    <dsp:sp modelId="{4CF1633F-983F-4D1E-8330-E239AB1883D9}">
      <dsp:nvSpPr>
        <dsp:cNvPr id="4" name="Rounded Rectangle 3"/>
        <dsp:cNvSpPr/>
      </dsp:nvSpPr>
      <dsp:spPr bwMode="white">
        <a:xfrm>
          <a:off x="1964468" y="1649349"/>
          <a:ext cx="3367659" cy="2199132"/>
        </a:xfrm>
        <a:prstGeom prst="roundRect">
          <a:avLst/>
        </a:prstGeom>
        <a:sp3d prstMaterial="plastic">
          <a:bevelT w="120900" h="88900"/>
          <a:bevelB w="88900" h="31750" prst="angle"/>
        </a:sp3d>
      </dsp:spPr>
      <dsp:style>
        <a:lnRef idx="0">
          <a:schemeClr val="lt1"/>
        </a:lnRef>
        <a:fillRef idx="3">
          <a:schemeClr val="accent4">
            <a:hueOff val="0"/>
            <a:satOff val="0"/>
            <a:lumOff val="0"/>
            <a:alpha val="100000"/>
          </a:schemeClr>
        </a:fillRef>
        <a:effectRef idx="2">
          <a:scrgbClr r="0" g="0" b="0"/>
        </a:effectRef>
        <a:fontRef idx="minor">
          <a:schemeClr val="lt1"/>
        </a:fontRef>
      </dsp:style>
      <dsp:txBody>
        <a:bodyPr vert="horz" wrap="square" lIns="49530" tIns="49530" rIns="49530" bIns="49530"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MY" b="1" dirty="0">
              <a:latin typeface="Century Gothic" panose="020B0502020202020204" pitchFamily="34" charset="0"/>
            </a:rPr>
            <a:t>Qualitative</a:t>
          </a:r>
          <a:endParaRPr lang="en-MY" b="1" dirty="0">
            <a:latin typeface="Century Gothic" panose="020B0502020202020204" pitchFamily="34" charset="0"/>
          </a:endParaRPr>
        </a:p>
        <a:p>
          <a:pPr lvl="0">
            <a:lnSpc>
              <a:spcPct val="100000"/>
            </a:lnSpc>
            <a:spcBef>
              <a:spcPct val="0"/>
            </a:spcBef>
            <a:spcAft>
              <a:spcPct val="35000"/>
            </a:spcAft>
          </a:pPr>
          <a:r>
            <a:rPr lang="en-MY" b="1" dirty="0">
              <a:latin typeface="Century Gothic" panose="020B0502020202020204" pitchFamily="34" charset="0"/>
            </a:rPr>
            <a:t>A retrospective study is a type of research that revisits respondents' experiences in order to acquire information about what happened in the past in order to explain the current condition (Shahrul Arba'iah Othman, Norzaini Azman, &amp; Manisah Mohd Ali, 2008).</a:t>
          </a:r>
          <a:endParaRPr lang="en-MY" b="1" dirty="0">
            <a:latin typeface="Century Gothic" panose="020B0502020202020204" pitchFamily="34" charset="0"/>
          </a:endParaRPr>
        </a:p>
      </dsp:txBody>
      <dsp:txXfrm>
        <a:off x="1964468" y="1649349"/>
        <a:ext cx="3367659" cy="2199132"/>
      </dsp:txXfrm>
    </dsp:sp>
    <dsp:sp modelId="{19DC3665-AA60-4D88-80FC-D03CE20C3378}">
      <dsp:nvSpPr>
        <dsp:cNvPr id="5" name="Rounded Rectangle 4"/>
        <dsp:cNvSpPr/>
      </dsp:nvSpPr>
      <dsp:spPr bwMode="white">
        <a:xfrm>
          <a:off x="5893403" y="1649349"/>
          <a:ext cx="3367659" cy="2199132"/>
        </a:xfrm>
        <a:prstGeom prst="roundRect">
          <a:avLst/>
        </a:prstGeom>
        <a:sp3d prstMaterial="plastic">
          <a:bevelT w="120900" h="88900"/>
          <a:bevelB w="88900" h="31750" prst="angle"/>
        </a:sp3d>
      </dsp:spPr>
      <dsp:style>
        <a:lnRef idx="0">
          <a:schemeClr val="lt1"/>
        </a:lnRef>
        <a:fillRef idx="3">
          <a:schemeClr val="accent4">
            <a:hueOff val="9780000"/>
            <a:satOff val="-40783"/>
            <a:lumOff val="9412"/>
            <a:alpha val="100000"/>
          </a:schemeClr>
        </a:fillRef>
        <a:effectRef idx="2">
          <a:scrgbClr r="0" g="0" b="0"/>
        </a:effectRef>
        <a:fontRef idx="minor">
          <a:schemeClr val="lt1"/>
        </a:fontRef>
      </dsp:style>
      <dsp:txBody>
        <a:bodyPr vert="horz" wrap="square" lIns="49530" tIns="49530" rIns="49530" bIns="49530" anchor="ctr"/>
        <a:lstStyle>
          <a:lvl1pPr algn="ctr">
            <a:defRPr sz="1300"/>
          </a:lvl1pPr>
          <a:lvl2pPr marL="57150" indent="-57150" algn="ctr">
            <a:defRPr sz="1000"/>
          </a:lvl2pPr>
          <a:lvl3pPr marL="114300" indent="-57150" algn="ctr">
            <a:defRPr sz="1000"/>
          </a:lvl3pPr>
          <a:lvl4pPr marL="171450" indent="-57150" algn="ctr">
            <a:defRPr sz="1000"/>
          </a:lvl4pPr>
          <a:lvl5pPr marL="228600" indent="-57150" algn="ctr">
            <a:defRPr sz="1000"/>
          </a:lvl5pPr>
          <a:lvl6pPr marL="285750" indent="-57150" algn="ctr">
            <a:defRPr sz="1000"/>
          </a:lvl6pPr>
          <a:lvl7pPr marL="342900" indent="-57150" algn="ctr">
            <a:defRPr sz="1000"/>
          </a:lvl7pPr>
          <a:lvl8pPr marL="400050" indent="-57150" algn="ctr">
            <a:defRPr sz="1000"/>
          </a:lvl8pPr>
          <a:lvl9pPr marL="457200" indent="-57150" algn="ctr">
            <a:defRPr sz="1000"/>
          </a:lvl9pPr>
        </a:lstStyle>
        <a:p>
          <a:pPr lvl="0">
            <a:lnSpc>
              <a:spcPct val="100000"/>
            </a:lnSpc>
            <a:spcBef>
              <a:spcPct val="0"/>
            </a:spcBef>
            <a:spcAft>
              <a:spcPct val="35000"/>
            </a:spcAft>
          </a:pPr>
          <a:r>
            <a:rPr lang="en-MY" b="1" dirty="0">
              <a:latin typeface="Century Gothic" panose="020B0502020202020204" pitchFamily="34" charset="0"/>
            </a:rPr>
            <a:t>Interview</a:t>
          </a:r>
          <a:endParaRPr lang="en-MY" b="1" dirty="0">
            <a:latin typeface="Century Gothic" panose="020B0502020202020204" pitchFamily="34" charset="0"/>
          </a:endParaRPr>
        </a:p>
        <a:p>
          <a:pPr lvl="0">
            <a:lnSpc>
              <a:spcPct val="100000"/>
            </a:lnSpc>
            <a:spcBef>
              <a:spcPct val="0"/>
            </a:spcBef>
            <a:spcAft>
              <a:spcPct val="35000"/>
            </a:spcAft>
          </a:pPr>
          <a:r>
            <a:rPr lang="en-MY" b="1" dirty="0">
              <a:latin typeface="Century Gothic" panose="020B0502020202020204" pitchFamily="34" charset="0"/>
            </a:rPr>
            <a:t>Observation </a:t>
          </a:r>
          <a:endParaRPr lang="en-MY" b="1" dirty="0">
            <a:latin typeface="Century Gothic" panose="020B0502020202020204" pitchFamily="34" charset="0"/>
          </a:endParaRPr>
        </a:p>
        <a:p>
          <a:pPr lvl="0">
            <a:lnSpc>
              <a:spcPct val="100000"/>
            </a:lnSpc>
            <a:spcBef>
              <a:spcPct val="0"/>
            </a:spcBef>
            <a:spcAft>
              <a:spcPct val="35000"/>
            </a:spcAft>
          </a:pPr>
          <a:r>
            <a:rPr lang="en-MY" b="1" dirty="0">
              <a:latin typeface="Century Gothic" panose="020B0502020202020204" pitchFamily="34" charset="0"/>
            </a:rPr>
            <a:t>Document Analysis</a:t>
          </a:r>
          <a:endParaRPr lang="en-MY" b="1" dirty="0">
            <a:latin typeface="Century Gothic" panose="020B0502020202020204" pitchFamily="34" charset="0"/>
          </a:endParaRPr>
        </a:p>
      </dsp:txBody>
      <dsp:txXfrm>
        <a:off x="5893403" y="1649349"/>
        <a:ext cx="3367659" cy="2199132"/>
      </dsp:txXfrm>
    </dsp:sp>
  </dsp:spTree>
</dsp:drawing>
</file>

<file path=ppt/diagrams/drawing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0888395" cy="5113506"/>
        <a:chOff x="0" y="0"/>
        <a:chExt cx="10888395" cy="5113506"/>
      </a:xfrm>
    </dsp:grpSpPr>
    <dsp:sp modelId="{D25C62B1-9E52-4E49-AC7B-0F28F4879A91}">
      <dsp:nvSpPr>
        <dsp:cNvPr id="4" name="Pentagon 3"/>
        <dsp:cNvSpPr/>
      </dsp:nvSpPr>
      <dsp:spPr bwMode="white">
        <a:xfrm rot="10800000">
          <a:off x="2391973" y="0"/>
          <a:ext cx="7240783" cy="2272669"/>
        </a:xfrm>
        <a:prstGeom prst="homePlate">
          <a:avLst/>
        </a:prstGeom>
        <a:sp3d prstMaterial="plastic">
          <a:bevelT w="120900" h="88900"/>
          <a:bevelB w="88900" h="31750" prst="angle"/>
        </a:sp3d>
      </dsp:spPr>
      <dsp:style>
        <a:lnRef idx="0">
          <a:schemeClr val="lt1"/>
        </a:lnRef>
        <a:fillRef idx="3">
          <a:schemeClr val="accent4">
            <a:hueOff val="0"/>
            <a:satOff val="0"/>
            <a:lumOff val="0"/>
            <a:alpha val="100000"/>
          </a:schemeClr>
        </a:fillRef>
        <a:effectRef idx="2">
          <a:scrgbClr r="0" g="0" b="0"/>
        </a:effectRef>
        <a:fontRef idx="minor">
          <a:schemeClr val="lt1"/>
        </a:fontRef>
      </dsp:style>
      <dsp:txBody>
        <a:bodyPr rot="10800000" vert="horz" wrap="square" lIns="1002184" tIns="106680" rIns="199136" bIns="1066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sz="2800">
              <a:solidFill>
                <a:srgbClr val="FF0000"/>
              </a:solidFill>
            </a:rPr>
            <a:t>Findings: Concerns about English speaking skills among trainee teachers.</a:t>
          </a:r>
          <a:endParaRPr sz="2800">
            <a:solidFill>
              <a:srgbClr val="FF0000"/>
            </a:solidFill>
          </a:endParaRPr>
        </a:p>
        <a:p>
          <a:pPr lvl="0" algn="l">
            <a:lnSpc>
              <a:spcPct val="100000"/>
            </a:lnSpc>
            <a:spcBef>
              <a:spcPct val="0"/>
            </a:spcBef>
            <a:spcAft>
              <a:spcPct val="35000"/>
            </a:spcAft>
          </a:pPr>
          <a:r>
            <a:rPr sz="2800">
              <a:solidFill>
                <a:srgbClr val="FF0000"/>
              </a:solidFill>
            </a:rPr>
            <a:t> </a:t>
          </a:r>
          <a:endParaRPr sz="2800"/>
        </a:p>
      </dsp:txBody>
      <dsp:txXfrm rot="10800000">
        <a:off x="2391973" y="0"/>
        <a:ext cx="7240783" cy="2272669"/>
      </dsp:txXfrm>
    </dsp:sp>
    <dsp:sp modelId="{43675CB2-505C-4602-A36A-6A1A354EB5A5}">
      <dsp:nvSpPr>
        <dsp:cNvPr id="3" name="Oval 2"/>
        <dsp:cNvSpPr/>
      </dsp:nvSpPr>
      <dsp:spPr bwMode="white">
        <a:xfrm>
          <a:off x="764401" y="0"/>
          <a:ext cx="2272669" cy="2272669"/>
        </a:xfrm>
        <a:prstGeom prst="ellipse">
          <a:avLst/>
        </a:prstGeom>
        <a:sp3d z="127000" prstMaterial="plastic">
          <a:bevelT w="88900" h="88900"/>
          <a:bevelB w="88900" h="31750" prst="angle"/>
        </a:sp3d>
      </dsp:spPr>
      <dsp:style>
        <a:lnRef idx="0">
          <a:schemeClr val="lt1"/>
        </a:lnRef>
        <a:fillRef idx="3">
          <a:schemeClr val="accent4">
            <a:tint val="50000"/>
            <a:hueOff val="0"/>
            <a:satOff val="0"/>
            <a:lumOff val="0"/>
            <a:alpha val="100000"/>
          </a:schemeClr>
        </a:fillRef>
        <a:effectRef idx="2">
          <a:scrgbClr r="0" g="0" b="0"/>
        </a:effectRef>
        <a:fontRef idx="minor"/>
      </dsp:style>
      <dsp:txXfrm>
        <a:off x="764401" y="0"/>
        <a:ext cx="2272669" cy="2272669"/>
      </dsp:txXfrm>
    </dsp:sp>
    <dsp:sp modelId="{4E0A841A-AF31-4950-BCE9-EDF7EF488E79}">
      <dsp:nvSpPr>
        <dsp:cNvPr id="6" name="Pentagon 5"/>
        <dsp:cNvSpPr/>
      </dsp:nvSpPr>
      <dsp:spPr bwMode="white">
        <a:xfrm rot="10800000">
          <a:off x="2391973" y="2840837"/>
          <a:ext cx="7240783" cy="2272669"/>
        </a:xfrm>
        <a:prstGeom prst="homePlate">
          <a:avLst/>
        </a:prstGeom>
        <a:sp3d prstMaterial="plastic">
          <a:bevelT w="120900" h="88900"/>
          <a:bevelB w="88900" h="31750" prst="angle"/>
        </a:sp3d>
      </dsp:spPr>
      <dsp:style>
        <a:lnRef idx="0">
          <a:schemeClr val="lt1"/>
        </a:lnRef>
        <a:fillRef idx="3">
          <a:schemeClr val="accent4">
            <a:hueOff val="9780000"/>
            <a:satOff val="-40783"/>
            <a:lumOff val="9412"/>
            <a:alpha val="100000"/>
          </a:schemeClr>
        </a:fillRef>
        <a:effectRef idx="2">
          <a:scrgbClr r="0" g="0" b="0"/>
        </a:effectRef>
        <a:fontRef idx="minor">
          <a:schemeClr val="lt1"/>
        </a:fontRef>
      </dsp:style>
      <dsp:txBody>
        <a:bodyPr rot="10800000" vert="horz" wrap="square" lIns="1002184" tIns="91439" rIns="170688"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just">
            <a:lnSpc>
              <a:spcPct val="100000"/>
            </a:lnSpc>
            <a:spcBef>
              <a:spcPct val="0"/>
            </a:spcBef>
            <a:spcAft>
              <a:spcPct val="35000"/>
            </a:spcAft>
          </a:pPr>
          <a:r>
            <a:rPr sz="2400">
              <a:solidFill>
                <a:srgbClr val="FF0000"/>
              </a:solidFill>
              <a:sym typeface="+mn-ea"/>
            </a:rPr>
            <a:t>A</a:t>
          </a:r>
          <a:r>
            <a:rPr sz="2400">
              <a:solidFill>
                <a:srgbClr val="FF0000"/>
              </a:solidFill>
              <a:sym typeface="+mn-ea"/>
            </a:rPr>
            <a:t>n analysis of interviews with seven trainee teachers revealed that all of them displayed fear when speaking English. According to the research, </a:t>
          </a:r>
          <a:r>
            <a:rPr sz="2400">
              <a:solidFill>
                <a:srgbClr val="FF0000"/>
              </a:solidFill>
              <a:sym typeface="+mn-ea"/>
            </a:rPr>
            <a:t>there are </a:t>
          </a:r>
          <a:r>
            <a:rPr lang="en-MY" sz="2400">
              <a:solidFill>
                <a:srgbClr val="FF0000"/>
              </a:solidFill>
              <a:sym typeface="+mn-ea"/>
            </a:rPr>
            <a:t>four</a:t>
          </a:r>
          <a:r>
            <a:rPr sz="2400">
              <a:solidFill>
                <a:srgbClr val="FF0000"/>
              </a:solidFill>
              <a:sym typeface="+mn-ea"/>
            </a:rPr>
            <a:t> factors that raise concerns about English speaking abilities.</a:t>
          </a:r>
          <a:endParaRPr sz="2400">
            <a:solidFill>
              <a:srgbClr val="FF0000"/>
            </a:solidFill>
            <a:sym typeface="+mn-ea"/>
          </a:endParaRPr>
        </a:p>
      </dsp:txBody>
      <dsp:txXfrm rot="10800000">
        <a:off x="2391973" y="2840837"/>
        <a:ext cx="7240783" cy="2272669"/>
      </dsp:txXfrm>
    </dsp:sp>
    <dsp:sp modelId="{152FDB03-F4FD-471B-B219-7AEE24ECFBB0}">
      <dsp:nvSpPr>
        <dsp:cNvPr id="5" name="Oval 4"/>
        <dsp:cNvSpPr/>
      </dsp:nvSpPr>
      <dsp:spPr bwMode="white">
        <a:xfrm>
          <a:off x="764401" y="2840837"/>
          <a:ext cx="2272669" cy="2272669"/>
        </a:xfrm>
        <a:prstGeom prst="ellipse">
          <a:avLst/>
        </a:prstGeom>
        <a:sp3d z="127000" prstMaterial="plastic">
          <a:bevelT w="88900" h="88900"/>
          <a:bevelB w="88900" h="31750" prst="angle"/>
        </a:sp3d>
      </dsp:spPr>
      <dsp:style>
        <a:lnRef idx="0">
          <a:schemeClr val="lt1"/>
        </a:lnRef>
        <a:fillRef idx="3">
          <a:schemeClr val="accent4">
            <a:tint val="50000"/>
            <a:hueOff val="10740000"/>
            <a:satOff val="-50587"/>
            <a:lumOff val="-2352"/>
            <a:alpha val="100000"/>
          </a:schemeClr>
        </a:fillRef>
        <a:effectRef idx="2">
          <a:scrgbClr r="0" g="0" b="0"/>
        </a:effectRef>
        <a:fontRef idx="minor"/>
      </dsp:style>
      <dsp:txXfrm>
        <a:off x="764401" y="2840837"/>
        <a:ext cx="2272669" cy="2272669"/>
      </dsp:txXfrm>
    </dsp:sp>
  </dsp:spTree>
</dsp:drawing>
</file>

<file path=ppt/diagrams/drawing9.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11773535" cy="5034280"/>
        <a:chOff x="0" y="0"/>
        <a:chExt cx="11773535" cy="5034280"/>
      </a:xfrm>
    </dsp:grpSpPr>
    <dsp:sp modelId="{E64F5B00-5D56-4CC7-95D5-762A8B596C99}">
      <dsp:nvSpPr>
        <dsp:cNvPr id="3" name="Rectangles 2"/>
        <dsp:cNvSpPr/>
      </dsp:nvSpPr>
      <dsp:spPr bwMode="white">
        <a:xfrm>
          <a:off x="6609" y="-144"/>
          <a:ext cx="11773530" cy="5034568"/>
        </a:xfrm>
        <a:prstGeom prst="rect">
          <a:avLst/>
        </a:prstGeom>
        <a:solidFill>
          <a:schemeClr val="bg1">
            <a:lumMod val="85000"/>
          </a:schemeClr>
        </a:solidFill>
        <a:ln>
          <a:solidFill>
            <a:schemeClr val="tx1"/>
          </a:solidFill>
        </a:ln>
        <a:sp3d prstMaterial="plastic">
          <a:bevelT w="120900" h="88900"/>
          <a:bevelB w="88900" h="31750" prst="angle"/>
        </a:sp3d>
      </dsp:spPr>
      <dsp:style>
        <a:lnRef idx="0">
          <a:schemeClr val="lt1"/>
        </a:lnRef>
        <a:fillRef idx="3">
          <a:schemeClr val="accent4"/>
        </a:fillRef>
        <a:effectRef idx="2">
          <a:scrgbClr r="0" g="0" b="0"/>
        </a:effectRef>
        <a:fontRef idx="minor">
          <a:schemeClr val="lt1"/>
        </a:fontRef>
      </dsp:style>
      <dsp:txBody>
        <a:bodyPr vert="horz" wrap="square" lIns="91439" tIns="91439" rIns="91439" bIns="9143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ctr">
            <a:lnSpc>
              <a:spcPct val="100000"/>
            </a:lnSpc>
            <a:spcBef>
              <a:spcPct val="0"/>
            </a:spcBef>
            <a:spcAft>
              <a:spcPct val="35000"/>
            </a:spcAft>
          </a:pPr>
          <a:r>
            <a:rPr lang="en-MY" altLang="en-US" sz="2400">
              <a:solidFill>
                <a:schemeClr val="tx1"/>
              </a:solidFill>
              <a:sym typeface="+mn-ea"/>
            </a:rPr>
            <a:t>"...When I was invited to speak in class, I felt unhappy and terrified because I didn't speak English fluently...."I, too, stuttered when speaking English..." (R2)</a:t>
          </a:r>
          <a:endParaRPr lang="en-MY" altLang="en-US" sz="2400">
            <a:solidFill>
              <a:schemeClr val="tx1"/>
            </a:solidFill>
            <a:sym typeface="+mn-ea"/>
          </a:endParaRPr>
        </a:p>
        <a:p>
          <a:pPr lvl="0" algn="ctr">
            <a:lnSpc>
              <a:spcPct val="100000"/>
            </a:lnSpc>
            <a:spcBef>
              <a:spcPct val="0"/>
            </a:spcBef>
            <a:spcAft>
              <a:spcPct val="35000"/>
            </a:spcAft>
          </a:pPr>
          <a:endParaRPr lang="en-MY" altLang="en-US" sz="2400">
            <a:solidFill>
              <a:schemeClr val="tx1"/>
            </a:solidFill>
            <a:sym typeface="+mn-ea"/>
          </a:endParaRPr>
        </a:p>
        <a:p>
          <a:pPr lvl="0" algn="ctr">
            <a:lnSpc>
              <a:spcPct val="100000"/>
            </a:lnSpc>
            <a:spcBef>
              <a:spcPct val="0"/>
            </a:spcBef>
            <a:spcAft>
              <a:spcPct val="35000"/>
            </a:spcAft>
          </a:pPr>
          <a:r>
            <a:rPr lang="en-MY" altLang="en-US" sz="2400">
              <a:solidFill>
                <a:schemeClr val="tx1"/>
              </a:solidFill>
              <a:sym typeface="+mn-ea"/>
            </a:rPr>
            <a:t>"...I was feeling a little down and embarrassed to speak English...In my daily existence, I hardly use English...I was concerned that I might use a term that would cause people to misunderstand or mock me..." (R4)</a:t>
          </a:r>
          <a:endParaRPr lang="en-MY" altLang="en-US" sz="2400">
            <a:solidFill>
              <a:schemeClr val="tx1"/>
            </a:solidFill>
            <a:sym typeface="+mn-ea"/>
          </a:endParaRPr>
        </a:p>
        <a:p>
          <a:pPr lvl="0" algn="ctr">
            <a:lnSpc>
              <a:spcPct val="100000"/>
            </a:lnSpc>
            <a:spcBef>
              <a:spcPct val="0"/>
            </a:spcBef>
            <a:spcAft>
              <a:spcPct val="35000"/>
            </a:spcAft>
          </a:pPr>
          <a:endParaRPr lang="en-MY" altLang="en-US" sz="2400">
            <a:solidFill>
              <a:schemeClr val="tx1"/>
            </a:solidFill>
            <a:sym typeface="+mn-ea"/>
          </a:endParaRPr>
        </a:p>
        <a:p>
          <a:pPr lvl="0" algn="ctr">
            <a:lnSpc>
              <a:spcPct val="100000"/>
            </a:lnSpc>
            <a:spcBef>
              <a:spcPct val="0"/>
            </a:spcBef>
            <a:spcAft>
              <a:spcPct val="35000"/>
            </a:spcAft>
          </a:pPr>
          <a:r>
            <a:rPr lang="en-MY" altLang="en-US" sz="2400">
              <a:solidFill>
                <a:schemeClr val="tx1"/>
              </a:solidFill>
              <a:sym typeface="+mn-ea"/>
            </a:rPr>
            <a:t>“...I feel depressed...there is also a fear of speaking in front of people...sometimes I feel like my voice is going to slow down...” (R1)</a:t>
          </a:r>
          <a:endParaRPr lang="en-MY" altLang="en-US" sz="2400">
            <a:solidFill>
              <a:schemeClr val="tx1"/>
            </a:solidFill>
            <a:sym typeface="+mn-ea"/>
          </a:endParaRPr>
        </a:p>
      </dsp:txBody>
      <dsp:txXfrm>
        <a:off x="6609" y="-144"/>
        <a:ext cx="11773530" cy="503456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type="homePlate" r:blip="" rot="180"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nodeVertAlign" val="t"/>
          <dgm:param type="fallback" val="2D"/>
        </dgm:alg>
      </dgm:if>
      <dgm:else name="Name2">
        <dgm:alg type="lin">
          <dgm:param type="linDir" val="fromR"/>
          <dgm:param type="nodeVertAlign" val="t"/>
          <dgm:param type="fallback" val="2D"/>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1">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rSet qsTypeId="urn:microsoft.com/office/officeart/2005/8/quickstyle/simple5"/>
        </dgm:pt>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vertAlign" val="mid"/>
      <dgm:param type="horzAlign" val="ctr"/>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type="homePlate" r:blip="" rot="180"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off" val="ctr"/>
          <dgm:param type="contDir" val="sameDir"/>
          <dgm:param type="grDir" val="tL"/>
          <dgm:param type="flowDir" val="row"/>
        </dgm:alg>
      </dgm:if>
      <dgm:else name="Name2">
        <dgm:alg type="snake">
          <dgm:param type="off" val="ctr"/>
          <dgm:param type="contDir" val="sameDir"/>
          <dgm:param type="grDir" val="tR"/>
          <dgm:param type="flowDir" val="row"/>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51FA6-4566-4C2E-A1EB-6F1419AA623D}" type="datetimeFigureOut">
              <a:rPr lang="en-MY" smtClean="0"/>
            </a:fld>
            <a:endParaRPr lang="en-M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0961BA-A983-4DA6-A902-90CDF8A782EC}" type="slidenum">
              <a:rPr lang="en-MY" smtClean="0"/>
            </a:fld>
            <a:endParaRPr lang="en-M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p:cNvSpPr>
            <a:spLocks noGrp="1"/>
          </p:cNvSpPr>
          <p:nvPr>
            <p:ph type="dt" sz="half" idx="10"/>
          </p:nvPr>
        </p:nvSpPr>
        <p:spPr/>
        <p:txBody>
          <a:bodyPr/>
          <a:lstStyle/>
          <a:p>
            <a:fld id="{947CF19A-3C7F-491C-9F3C-FFF1B0051D9F}" type="datetimeFigureOut">
              <a:rPr lang="en-MY" smtClean="0"/>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4" name="Date Placeholder 3"/>
          <p:cNvSpPr>
            <a:spLocks noGrp="1"/>
          </p:cNvSpPr>
          <p:nvPr>
            <p:ph type="dt" sz="half" idx="10"/>
          </p:nvPr>
        </p:nvSpPr>
        <p:spPr/>
        <p:txBody>
          <a:bodyPr/>
          <a:lstStyle/>
          <a:p>
            <a:fld id="{947CF19A-3C7F-491C-9F3C-FFF1B0051D9F}" type="datetimeFigureOut">
              <a:rPr lang="en-MY" smtClean="0"/>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4" name="Date Placeholder 3"/>
          <p:cNvSpPr>
            <a:spLocks noGrp="1"/>
          </p:cNvSpPr>
          <p:nvPr>
            <p:ph type="dt" sz="half" idx="10"/>
          </p:nvPr>
        </p:nvSpPr>
        <p:spPr/>
        <p:txBody>
          <a:bodyPr/>
          <a:lstStyle/>
          <a:p>
            <a:fld id="{947CF19A-3C7F-491C-9F3C-FFF1B0051D9F}" type="datetimeFigureOut">
              <a:rPr lang="en-MY" smtClean="0"/>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4" name="Date Placeholder 3"/>
          <p:cNvSpPr>
            <a:spLocks noGrp="1"/>
          </p:cNvSpPr>
          <p:nvPr>
            <p:ph type="dt" sz="half" idx="10"/>
          </p:nvPr>
        </p:nvSpPr>
        <p:spPr/>
        <p:txBody>
          <a:bodyPr/>
          <a:lstStyle/>
          <a:p>
            <a:fld id="{947CF19A-3C7F-491C-9F3C-FFF1B0051D9F}" type="datetimeFigureOut">
              <a:rPr lang="en-MY" smtClean="0"/>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38"/>
            <a:ext cx="10515600" cy="2852737"/>
          </a:xfrm>
        </p:spPr>
        <p:txBody>
          <a:bodyPr anchor="b"/>
          <a:lstStyle>
            <a:lvl1pPr>
              <a:defRPr sz="6000"/>
            </a:lvl1pPr>
          </a:lstStyle>
          <a:p>
            <a:r>
              <a:rPr lang="en-US"/>
              <a:t>Click to edit Master title style</a:t>
            </a:r>
            <a:endParaRPr lang="en-MY"/>
          </a:p>
        </p:txBody>
      </p:sp>
      <p:sp>
        <p:nvSpPr>
          <p:cNvPr id="3" name="Text Placeholder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947CF19A-3C7F-491C-9F3C-FFF1B0051D9F}" type="datetimeFigureOut">
              <a:rPr lang="en-MY" smtClean="0"/>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5" name="Date Placeholder 4"/>
          <p:cNvSpPr>
            <a:spLocks noGrp="1"/>
          </p:cNvSpPr>
          <p:nvPr>
            <p:ph type="dt" sz="half" idx="10"/>
          </p:nvPr>
        </p:nvSpPr>
        <p:spPr/>
        <p:txBody>
          <a:bodyPr/>
          <a:lstStyle/>
          <a:p>
            <a:fld id="{947CF19A-3C7F-491C-9F3C-FFF1B0051D9F}" type="datetimeFigureOut">
              <a:rPr lang="en-MY" smtClean="0"/>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a:t>Click to edit Master title style</a:t>
            </a:r>
            <a:endParaRPr lang="en-MY"/>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4" name="Content Placeholder 3"/>
          <p:cNvSpPr>
            <a:spLocks noGrp="1"/>
          </p:cNvSpPr>
          <p:nvPr>
            <p:ph sz="half" idx="2"/>
          </p:nvPr>
        </p:nvSpPr>
        <p:spPr>
          <a:xfrm>
            <a:off x="839789" y="2505076"/>
            <a:ext cx="5157787"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6" name="Content Placeholder 5"/>
          <p:cNvSpPr>
            <a:spLocks noGrp="1"/>
          </p:cNvSpPr>
          <p:nvPr>
            <p:ph sz="quarter" idx="4"/>
          </p:nvPr>
        </p:nvSpPr>
        <p:spPr>
          <a:xfrm>
            <a:off x="6172202" y="2505076"/>
            <a:ext cx="5183188"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7" name="Date Placeholder 6"/>
          <p:cNvSpPr>
            <a:spLocks noGrp="1"/>
          </p:cNvSpPr>
          <p:nvPr>
            <p:ph type="dt" sz="half" idx="10"/>
          </p:nvPr>
        </p:nvSpPr>
        <p:spPr/>
        <p:txBody>
          <a:bodyPr/>
          <a:lstStyle/>
          <a:p>
            <a:fld id="{947CF19A-3C7F-491C-9F3C-FFF1B0051D9F}" type="datetimeFigureOut">
              <a:rPr lang="en-MY" smtClean="0"/>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2"/>
          <p:cNvSpPr>
            <a:spLocks noGrp="1"/>
          </p:cNvSpPr>
          <p:nvPr>
            <p:ph type="dt" sz="half" idx="10"/>
          </p:nvPr>
        </p:nvSpPr>
        <p:spPr/>
        <p:txBody>
          <a:bodyPr/>
          <a:lstStyle/>
          <a:p>
            <a:fld id="{947CF19A-3C7F-491C-9F3C-FFF1B0051D9F}" type="datetimeFigureOut">
              <a:rPr lang="en-MY" smtClean="0"/>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CF19A-3C7F-491C-9F3C-FFF1B0051D9F}" type="datetimeFigureOut">
              <a:rPr lang="en-MY" smtClean="0"/>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MY"/>
          </a:p>
        </p:txBody>
      </p:sp>
      <p:sp>
        <p:nvSpPr>
          <p:cNvPr id="3" name="Content Placeholder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47CF19A-3C7F-491C-9F3C-FFF1B0051D9F}" type="datetimeFigureOut">
              <a:rPr lang="en-MY" smtClean="0"/>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MY"/>
          </a:p>
        </p:txBody>
      </p:sp>
      <p:sp>
        <p:nvSpPr>
          <p:cNvPr id="3" name="Picture Placeholder 2"/>
          <p:cNvSpPr>
            <a:spLocks noGrp="1"/>
          </p:cNvSpPr>
          <p:nvPr>
            <p:ph type="pic" idx="1"/>
          </p:nvPr>
        </p:nvSpPr>
        <p:spPr>
          <a:xfrm>
            <a:off x="5183188" y="987425"/>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947CF19A-3C7F-491C-9F3C-FFF1B0051D9F}" type="datetimeFigureOut">
              <a:rPr lang="en-MY" smtClean="0"/>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6C547899-9C72-4818-9B7C-4A9E2B5023A2}" type="slidenum">
              <a:rPr lang="en-MY" smtClean="0"/>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MY"/>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CF19A-3C7F-491C-9F3C-FFF1B0051D9F}" type="datetimeFigureOut">
              <a:rPr lang="en-MY" smtClean="0"/>
            </a:fld>
            <a:endParaRPr lang="en-MY"/>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547899-9C72-4818-9B7C-4A9E2B5023A2}" type="slidenum">
              <a:rPr lang="en-MY" smtClean="0"/>
            </a:fld>
            <a:endParaRPr lang="en-MY"/>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10.xml"/><Relationship Id="rId4" Type="http://schemas.openxmlformats.org/officeDocument/2006/relationships/diagramColors" Target="../diagrams/colors10.xml"/><Relationship Id="rId3" Type="http://schemas.openxmlformats.org/officeDocument/2006/relationships/diagramQuickStyle" Target="../diagrams/quickStyle10.xml"/><Relationship Id="rId2" Type="http://schemas.openxmlformats.org/officeDocument/2006/relationships/diagramLayout" Target="../diagrams/layout10.xml"/><Relationship Id="rId1" Type="http://schemas.openxmlformats.org/officeDocument/2006/relationships/diagramData" Target="../diagrams/data10.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11.xml"/><Relationship Id="rId4" Type="http://schemas.openxmlformats.org/officeDocument/2006/relationships/diagramColors" Target="../diagrams/colors11.xml"/><Relationship Id="rId3" Type="http://schemas.openxmlformats.org/officeDocument/2006/relationships/diagramQuickStyle" Target="../diagrams/quickStyle11.xml"/><Relationship Id="rId2" Type="http://schemas.openxmlformats.org/officeDocument/2006/relationships/diagramLayout" Target="../diagrams/layout11.xml"/><Relationship Id="rId1" Type="http://schemas.openxmlformats.org/officeDocument/2006/relationships/diagramData" Target="../diagrams/data11.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12.xml"/><Relationship Id="rId4" Type="http://schemas.openxmlformats.org/officeDocument/2006/relationships/diagramColors" Target="../diagrams/colors12.xml"/><Relationship Id="rId3" Type="http://schemas.openxmlformats.org/officeDocument/2006/relationships/diagramQuickStyle" Target="../diagrams/quickStyle12.xml"/><Relationship Id="rId2" Type="http://schemas.openxmlformats.org/officeDocument/2006/relationships/diagramLayout" Target="../diagrams/layout12.xml"/><Relationship Id="rId1" Type="http://schemas.openxmlformats.org/officeDocument/2006/relationships/diagramData" Target="../diagrams/data12.xml"/></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13.xml"/><Relationship Id="rId4" Type="http://schemas.openxmlformats.org/officeDocument/2006/relationships/diagramColors" Target="../diagrams/colors13.xml"/><Relationship Id="rId3" Type="http://schemas.openxmlformats.org/officeDocument/2006/relationships/diagramQuickStyle" Target="../diagrams/quickStyle13.xml"/><Relationship Id="rId2" Type="http://schemas.openxmlformats.org/officeDocument/2006/relationships/diagramLayout" Target="../diagrams/layout13.xml"/><Relationship Id="rId1" Type="http://schemas.openxmlformats.org/officeDocument/2006/relationships/diagramData" Target="../diagrams/data13.xml"/></Relationships>
</file>

<file path=ppt/slides/_rels/slide15.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14.xml"/><Relationship Id="rId4" Type="http://schemas.openxmlformats.org/officeDocument/2006/relationships/diagramColors" Target="../diagrams/colors14.xml"/><Relationship Id="rId3" Type="http://schemas.openxmlformats.org/officeDocument/2006/relationships/diagramQuickStyle" Target="../diagrams/quickStyle14.xml"/><Relationship Id="rId2" Type="http://schemas.openxmlformats.org/officeDocument/2006/relationships/diagramLayout" Target="../diagrams/layout14.xml"/><Relationship Id="rId1" Type="http://schemas.openxmlformats.org/officeDocument/2006/relationships/diagramData" Target="../diagrams/data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jpeg"/><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image" Target="../media/image1.jpeg"/><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 Target="slide9.xml"/></Relationships>
</file>

<file path=ppt/slides/_rels/slide9.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image" Target="../media/image1.jpeg"/><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 Target="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222213" y="5630515"/>
            <a:ext cx="3666310" cy="521970"/>
          </a:xfrm>
          <a:prstGeom prst="rect">
            <a:avLst/>
          </a:prstGeom>
          <a:noFill/>
        </p:spPr>
        <p:txBody>
          <a:bodyPr wrap="square" rtlCol="0">
            <a:spAutoFit/>
          </a:bodyPr>
          <a:lstStyle/>
          <a:p>
            <a:r>
              <a:rPr lang="en-MY" sz="1400" b="1" dirty="0">
                <a:solidFill>
                  <a:schemeClr val="bg1"/>
                </a:solidFill>
                <a:latin typeface="Century Gothic" panose="020B0502020202020204" pitchFamily="34" charset="0"/>
              </a:rPr>
              <a:t>FAZLI BIN MOHD BAZIN</a:t>
            </a:r>
            <a:endParaRPr lang="en-MY" sz="1400" b="1" dirty="0">
              <a:solidFill>
                <a:schemeClr val="bg1"/>
              </a:solidFill>
              <a:latin typeface="Century Gothic" panose="020B0502020202020204" pitchFamily="34" charset="0"/>
            </a:endParaRPr>
          </a:p>
          <a:p>
            <a:endParaRPr lang="en-MY" sz="1400" b="1" dirty="0">
              <a:solidFill>
                <a:schemeClr val="bg1"/>
              </a:solidFill>
              <a:latin typeface="Century Gothic" panose="020B0502020202020204" pitchFamily="34" charset="0"/>
            </a:endParaRPr>
          </a:p>
        </p:txBody>
      </p:sp>
      <p:sp>
        <p:nvSpPr>
          <p:cNvPr id="7" name="Rectangle 6"/>
          <p:cNvSpPr/>
          <p:nvPr/>
        </p:nvSpPr>
        <p:spPr>
          <a:xfrm>
            <a:off x="139423" y="1796439"/>
            <a:ext cx="11925467" cy="132166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noAutofit/>
          </a:bodyPr>
          <a:lstStyle/>
          <a:p>
            <a:pPr algn="ctr"/>
            <a:r>
              <a:rPr lang="en-MY" altLang="en-US" sz="3200" b="1" dirty="0" smtClean="0">
                <a:solidFill>
                  <a:schemeClr val="tx1"/>
                </a:solidFill>
                <a:latin typeface="Century Gothic" panose="020B0502020202020204" pitchFamily="34" charset="0"/>
              </a:rPr>
              <a:t>ENGLISH SPEAKING ANXIETY AMONG TRAINEE TEACHERS IN THE INSTITUTE OF TEACHER EDUCATION TENGKU AMPUAN AFZAN</a:t>
            </a:r>
            <a:endParaRPr lang="en-MY" altLang="en-US" sz="3200" b="1" dirty="0" smtClean="0">
              <a:solidFill>
                <a:schemeClr val="tx1"/>
              </a:solidFill>
              <a:latin typeface="Century Gothic" panose="020B0502020202020204" pitchFamily="34" charset="0"/>
            </a:endParaRPr>
          </a:p>
        </p:txBody>
      </p:sp>
      <p:sp>
        <p:nvSpPr>
          <p:cNvPr id="18" name="TextBox 17"/>
          <p:cNvSpPr txBox="1"/>
          <p:nvPr/>
        </p:nvSpPr>
        <p:spPr>
          <a:xfrm>
            <a:off x="3148330" y="4921250"/>
            <a:ext cx="6354445" cy="626745"/>
          </a:xfrm>
          <a:prstGeom prst="rect">
            <a:avLst/>
          </a:prstGeom>
          <a:noFill/>
        </p:spPr>
        <p:txBody>
          <a:bodyPr wrap="square" rtlCol="0">
            <a:noAutofit/>
          </a:bodyPr>
          <a:lstStyle/>
          <a:p>
            <a:pPr algn="r"/>
            <a:r>
              <a:rPr lang="en-MY" sz="2400" b="1" dirty="0" smtClean="0">
                <a:gradFill>
                  <a:gsLst>
                    <a:gs pos="0">
                      <a:srgbClr val="012D86"/>
                    </a:gs>
                    <a:gs pos="100000">
                      <a:srgbClr val="0E2557"/>
                    </a:gs>
                  </a:gsLst>
                  <a:lin scaled="0"/>
                </a:gradFill>
                <a:latin typeface="Century Gothic" panose="020B0502020202020204" pitchFamily="34" charset="0"/>
              </a:rPr>
              <a:t>DR. NUR NAZUHA BEEVI BINTI ABDUL AZIZ</a:t>
            </a:r>
            <a:endParaRPr lang="en-MY" sz="2400" b="1" dirty="0">
              <a:gradFill>
                <a:gsLst>
                  <a:gs pos="0">
                    <a:srgbClr val="012D86"/>
                  </a:gs>
                  <a:gs pos="100000">
                    <a:srgbClr val="0E2557"/>
                  </a:gs>
                </a:gsLst>
                <a:lin scaled="0"/>
              </a:gradFill>
              <a:latin typeface="Century Gothic" panose="020B0502020202020204" pitchFamily="34" charset="0"/>
            </a:endParaRPr>
          </a:p>
          <a:p>
            <a:pPr algn="r"/>
            <a:endParaRPr lang="en-MY" sz="2400" b="1" dirty="0">
              <a:gradFill>
                <a:gsLst>
                  <a:gs pos="0">
                    <a:srgbClr val="012D86"/>
                  </a:gs>
                  <a:gs pos="100000">
                    <a:srgbClr val="0E2557"/>
                  </a:gs>
                </a:gsLst>
                <a:lin scaled="0"/>
              </a:gradFill>
              <a:latin typeface="Century Gothic" panose="020B0502020202020204" pitchFamily="34" charset="0"/>
            </a:endParaRPr>
          </a:p>
        </p:txBody>
      </p:sp>
      <p:pic>
        <p:nvPicPr>
          <p:cNvPr id="22" name="Picture 2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153400" y="2755"/>
            <a:ext cx="4038600" cy="1133475"/>
          </a:xfrm>
          <a:prstGeom prst="rect">
            <a:avLst/>
          </a:prstGeom>
        </p:spPr>
      </p:pic>
      <p:sp>
        <p:nvSpPr>
          <p:cNvPr id="3" name="Rectangles 2"/>
          <p:cNvSpPr/>
          <p:nvPr/>
        </p:nvSpPr>
        <p:spPr>
          <a:xfrm>
            <a:off x="5941060" y="2829560"/>
            <a:ext cx="309880" cy="1198880"/>
          </a:xfrm>
          <a:prstGeom prst="rect">
            <a:avLst/>
          </a:prstGeom>
          <a:noFill/>
          <a:ln>
            <a:noFill/>
          </a:ln>
        </p:spPr>
        <p:txBody>
          <a:bodyPr wrap="none" rtlCol="0" anchor="t">
            <a:spAutoFit/>
          </a:bodyPr>
          <a:p>
            <a:pPr algn="ctr"/>
            <a:endParaRPr lang="en-US" altLang="zh-CN" sz="7200" b="1">
              <a:ln/>
              <a:solidFill>
                <a:schemeClr val="accent1"/>
              </a:solidFill>
              <a:effectLst>
                <a:outerShdw blurRad="38100" dist="25400" dir="5400000" algn="ctr" rotWithShape="0">
                  <a:srgbClr val="6E747A">
                    <a:alpha val="43000"/>
                  </a:srgbClr>
                </a:outerShdw>
              </a:effectLst>
            </a:endParaRPr>
          </a:p>
        </p:txBody>
      </p:sp>
      <p:pic>
        <p:nvPicPr>
          <p:cNvPr id="9" name="Picture 8"/>
          <p:cNvPicPr>
            <a:picLocks noChangeAspect="1"/>
          </p:cNvPicPr>
          <p:nvPr/>
        </p:nvPicPr>
        <p:blipFill>
          <a:blip r:embed="rId2"/>
          <a:stretch>
            <a:fillRect/>
          </a:stretch>
        </p:blipFill>
        <p:spPr>
          <a:xfrm>
            <a:off x="79375" y="57150"/>
            <a:ext cx="3591560" cy="150685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4140"/>
          </a:xfrm>
          <a:prstGeom prst="rect">
            <a:avLst/>
          </a:prstGeom>
        </p:spPr>
        <p:txBody>
          <a:bodyPr wrap="square">
            <a:spAutoFit/>
          </a:bodyPr>
          <a:lstStyle/>
          <a:p>
            <a:endParaRPr lang="en-MY" sz="49600" b="1" dirty="0"/>
          </a:p>
        </p:txBody>
      </p:sp>
      <p:sp>
        <p:nvSpPr>
          <p:cNvPr id="5" name="Title 1"/>
          <p:cNvSpPr txBox="1"/>
          <p:nvPr/>
        </p:nvSpPr>
        <p:spPr>
          <a:xfrm>
            <a:off x="281305" y="227330"/>
            <a:ext cx="11804650" cy="133985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b="1" dirty="0">
                <a:latin typeface="Century Gothic" panose="020B0502020202020204" pitchFamily="34" charset="0"/>
              </a:rPr>
              <a:t>Changes in physiology and psychology </a:t>
            </a:r>
            <a:endParaRPr lang="en-MY" b="1" dirty="0">
              <a:latin typeface="Century Gothic" panose="020B0502020202020204" pitchFamily="34" charset="0"/>
            </a:endParaRPr>
          </a:p>
        </p:txBody>
      </p:sp>
      <p:graphicFrame>
        <p:nvGraphicFramePr>
          <p:cNvPr id="2" name="Diagram 1"/>
          <p:cNvGraphicFramePr/>
          <p:nvPr/>
        </p:nvGraphicFramePr>
        <p:xfrm>
          <a:off x="215265" y="1676400"/>
          <a:ext cx="11773535" cy="5034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4140"/>
          </a:xfrm>
          <a:prstGeom prst="rect">
            <a:avLst/>
          </a:prstGeom>
        </p:spPr>
        <p:txBody>
          <a:bodyPr wrap="square">
            <a:spAutoFit/>
          </a:bodyPr>
          <a:lstStyle/>
          <a:p>
            <a:endParaRPr lang="en-MY" sz="49600" b="1" dirty="0"/>
          </a:p>
        </p:txBody>
      </p:sp>
      <p:sp>
        <p:nvSpPr>
          <p:cNvPr id="5" name="Title 1"/>
          <p:cNvSpPr txBox="1"/>
          <p:nvPr/>
        </p:nvSpPr>
        <p:spPr>
          <a:xfrm>
            <a:off x="281305" y="227330"/>
            <a:ext cx="11804650" cy="133985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3600" b="1" dirty="0">
                <a:latin typeface="Century Gothic" panose="020B0502020202020204" pitchFamily="34" charset="0"/>
              </a:rPr>
              <a:t>Have a limited English Vocabulary </a:t>
            </a:r>
            <a:endParaRPr lang="en-MY" sz="3600" b="1" dirty="0">
              <a:latin typeface="Century Gothic" panose="020B0502020202020204" pitchFamily="34" charset="0"/>
            </a:endParaRPr>
          </a:p>
        </p:txBody>
      </p:sp>
      <p:graphicFrame>
        <p:nvGraphicFramePr>
          <p:cNvPr id="2" name="Diagram 1"/>
          <p:cNvGraphicFramePr/>
          <p:nvPr/>
        </p:nvGraphicFramePr>
        <p:xfrm>
          <a:off x="215265" y="1676400"/>
          <a:ext cx="11773535" cy="5034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4140"/>
          </a:xfrm>
          <a:prstGeom prst="rect">
            <a:avLst/>
          </a:prstGeom>
        </p:spPr>
        <p:txBody>
          <a:bodyPr wrap="square">
            <a:spAutoFit/>
          </a:bodyPr>
          <a:lstStyle/>
          <a:p>
            <a:endParaRPr lang="en-MY" sz="49600" b="1" dirty="0"/>
          </a:p>
        </p:txBody>
      </p:sp>
      <p:sp>
        <p:nvSpPr>
          <p:cNvPr id="5" name="Title 1"/>
          <p:cNvSpPr txBox="1"/>
          <p:nvPr/>
        </p:nvSpPr>
        <p:spPr>
          <a:xfrm>
            <a:off x="281305" y="227330"/>
            <a:ext cx="11804650" cy="133985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3600" b="1" dirty="0">
                <a:latin typeface="Century Gothic" panose="020B0502020202020204" pitchFamily="34" charset="0"/>
              </a:rPr>
              <a:t>Grammar and pronunciation problems </a:t>
            </a:r>
            <a:endParaRPr lang="en-MY" sz="3600" b="1" dirty="0">
              <a:latin typeface="Century Gothic" panose="020B0502020202020204" pitchFamily="34" charset="0"/>
            </a:endParaRPr>
          </a:p>
        </p:txBody>
      </p:sp>
      <p:graphicFrame>
        <p:nvGraphicFramePr>
          <p:cNvPr id="2" name="Diagram 1"/>
          <p:cNvGraphicFramePr/>
          <p:nvPr/>
        </p:nvGraphicFramePr>
        <p:xfrm>
          <a:off x="215265" y="1676400"/>
          <a:ext cx="11773535" cy="5034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4140"/>
          </a:xfrm>
          <a:prstGeom prst="rect">
            <a:avLst/>
          </a:prstGeom>
        </p:spPr>
        <p:txBody>
          <a:bodyPr wrap="square">
            <a:spAutoFit/>
          </a:bodyPr>
          <a:lstStyle/>
          <a:p>
            <a:endParaRPr lang="en-MY" sz="49600" b="1" dirty="0"/>
          </a:p>
        </p:txBody>
      </p:sp>
      <p:sp>
        <p:nvSpPr>
          <p:cNvPr id="5" name="Title 1"/>
          <p:cNvSpPr txBox="1"/>
          <p:nvPr/>
        </p:nvSpPr>
        <p:spPr>
          <a:xfrm>
            <a:off x="281305" y="227330"/>
            <a:ext cx="11804650" cy="133985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3600" b="1" dirty="0">
                <a:latin typeface="Century Gothic" panose="020B0502020202020204" pitchFamily="34" charset="0"/>
              </a:rPr>
              <a:t>Lack of Self Confidence </a:t>
            </a:r>
            <a:endParaRPr lang="en-MY" sz="3600" b="1" dirty="0">
              <a:latin typeface="Century Gothic" panose="020B0502020202020204" pitchFamily="34" charset="0"/>
            </a:endParaRPr>
          </a:p>
        </p:txBody>
      </p:sp>
      <p:graphicFrame>
        <p:nvGraphicFramePr>
          <p:cNvPr id="2" name="Diagram 1"/>
          <p:cNvGraphicFramePr/>
          <p:nvPr/>
        </p:nvGraphicFramePr>
        <p:xfrm>
          <a:off x="215265" y="1676400"/>
          <a:ext cx="11773535" cy="5034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4140"/>
          </a:xfrm>
          <a:prstGeom prst="rect">
            <a:avLst/>
          </a:prstGeom>
        </p:spPr>
        <p:txBody>
          <a:bodyPr wrap="square">
            <a:spAutoFit/>
          </a:bodyPr>
          <a:lstStyle/>
          <a:p>
            <a:endParaRPr lang="en-MY" sz="49600" b="1" dirty="0"/>
          </a:p>
        </p:txBody>
      </p:sp>
      <p:sp>
        <p:nvSpPr>
          <p:cNvPr id="5" name="Title 1"/>
          <p:cNvSpPr txBox="1"/>
          <p:nvPr/>
        </p:nvSpPr>
        <p:spPr>
          <a:xfrm>
            <a:off x="281305" y="227330"/>
            <a:ext cx="11804650" cy="133985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5400" b="1" dirty="0">
                <a:latin typeface="Century Gothic" panose="020B0502020202020204" pitchFamily="34" charset="0"/>
              </a:rPr>
              <a:t>Discussion</a:t>
            </a:r>
            <a:r>
              <a:rPr lang="en-MY" b="1" dirty="0">
                <a:latin typeface="Century Gothic" panose="020B0502020202020204" pitchFamily="34" charset="0"/>
              </a:rPr>
              <a:t> </a:t>
            </a:r>
            <a:endParaRPr lang="en-MY" b="1" dirty="0">
              <a:latin typeface="Century Gothic" panose="020B0502020202020204" pitchFamily="34" charset="0"/>
            </a:endParaRPr>
          </a:p>
        </p:txBody>
      </p:sp>
      <p:graphicFrame>
        <p:nvGraphicFramePr>
          <p:cNvPr id="2" name="Diagram 1"/>
          <p:cNvGraphicFramePr/>
          <p:nvPr/>
        </p:nvGraphicFramePr>
        <p:xfrm>
          <a:off x="215265" y="1676400"/>
          <a:ext cx="11773535" cy="5034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4140"/>
          </a:xfrm>
          <a:prstGeom prst="rect">
            <a:avLst/>
          </a:prstGeom>
        </p:spPr>
        <p:txBody>
          <a:bodyPr wrap="square">
            <a:spAutoFit/>
          </a:bodyPr>
          <a:lstStyle/>
          <a:p>
            <a:endParaRPr lang="en-MY" sz="49600" b="1" dirty="0"/>
          </a:p>
        </p:txBody>
      </p:sp>
      <p:sp>
        <p:nvSpPr>
          <p:cNvPr id="5" name="Title 1"/>
          <p:cNvSpPr txBox="1"/>
          <p:nvPr/>
        </p:nvSpPr>
        <p:spPr>
          <a:xfrm>
            <a:off x="281305" y="227330"/>
            <a:ext cx="11804650" cy="133985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5400" b="1" dirty="0">
                <a:latin typeface="Century Gothic" panose="020B0502020202020204" pitchFamily="34" charset="0"/>
              </a:rPr>
              <a:t>Discussion</a:t>
            </a:r>
            <a:r>
              <a:rPr lang="en-MY" b="1" dirty="0">
                <a:latin typeface="Century Gothic" panose="020B0502020202020204" pitchFamily="34" charset="0"/>
              </a:rPr>
              <a:t> </a:t>
            </a:r>
            <a:endParaRPr lang="en-MY" b="1" dirty="0">
              <a:latin typeface="Century Gothic" panose="020B0502020202020204" pitchFamily="34" charset="0"/>
            </a:endParaRPr>
          </a:p>
        </p:txBody>
      </p:sp>
      <p:graphicFrame>
        <p:nvGraphicFramePr>
          <p:cNvPr id="2" name="Diagram 1"/>
          <p:cNvGraphicFramePr/>
          <p:nvPr/>
        </p:nvGraphicFramePr>
        <p:xfrm>
          <a:off x="215265" y="1676400"/>
          <a:ext cx="11773535" cy="5034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51330" y="2601278"/>
            <a:ext cx="9144000" cy="1655762"/>
          </a:xfrm>
        </p:spPr>
        <p:txBody>
          <a:bodyPr>
            <a:noAutofit/>
          </a:bodyPr>
          <a:lstStyle/>
          <a:p>
            <a:r>
              <a:rPr lang="en-MY" sz="15000" dirty="0">
                <a:latin typeface="Mistral" panose="03090702030407020403" pitchFamily="66" charset="0"/>
              </a:rPr>
              <a:t>Thank You…</a:t>
            </a:r>
            <a:endParaRPr lang="en-MY" sz="15000" dirty="0">
              <a:latin typeface="Mistral" panose="03090702030407020403" pitchFamily="66" charset="0"/>
            </a:endParaRPr>
          </a:p>
        </p:txBody>
      </p:sp>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5320"/>
          </a:xfrm>
          <a:prstGeom prst="rect">
            <a:avLst/>
          </a:prstGeom>
        </p:spPr>
        <p:txBody>
          <a:bodyPr wrap="square">
            <a:spAutoFit/>
          </a:bodyPr>
          <a:lstStyle/>
          <a:p>
            <a:r>
              <a:rPr lang="en-MY" sz="49600" b="1" dirty="0">
                <a:latin typeface="Century Gothic" panose="020B0502020202020204" pitchFamily="34" charset="0"/>
              </a:rPr>
              <a:t>!</a:t>
            </a:r>
            <a:endParaRPr lang="en-MY" sz="49600" b="1" dirty="0"/>
          </a:p>
        </p:txBody>
      </p:sp>
      <p:sp>
        <p:nvSpPr>
          <p:cNvPr id="5" name="Title 1"/>
          <p:cNvSpPr txBox="1"/>
          <p:nvPr/>
        </p:nvSpPr>
        <p:spPr>
          <a:xfrm>
            <a:off x="281355" y="227398"/>
            <a:ext cx="11804628" cy="177579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7780" b="1" dirty="0">
                <a:latin typeface="Century Gothic" panose="020B0502020202020204" pitchFamily="34" charset="0"/>
              </a:rPr>
              <a:t>Researh Background</a:t>
            </a:r>
            <a:r>
              <a:rPr lang="en-MY" sz="6000" b="1" dirty="0">
                <a:latin typeface="Century Gothic" panose="020B0502020202020204" pitchFamily="34" charset="0"/>
              </a:rPr>
              <a:t>  </a:t>
            </a:r>
            <a:endParaRPr lang="en-MY" sz="2800" b="1" dirty="0">
              <a:latin typeface="Century Gothic" panose="020B0502020202020204" pitchFamily="34" charset="0"/>
            </a:endParaRPr>
          </a:p>
        </p:txBody>
      </p:sp>
      <p:graphicFrame>
        <p:nvGraphicFramePr>
          <p:cNvPr id="2" name="Diagram 1"/>
          <p:cNvGraphicFramePr/>
          <p:nvPr/>
        </p:nvGraphicFramePr>
        <p:xfrm>
          <a:off x="456419" y="1676271"/>
          <a:ext cx="9517577" cy="50340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5320"/>
          </a:xfrm>
          <a:prstGeom prst="rect">
            <a:avLst/>
          </a:prstGeom>
        </p:spPr>
        <p:txBody>
          <a:bodyPr wrap="square">
            <a:spAutoFit/>
          </a:bodyPr>
          <a:lstStyle/>
          <a:p>
            <a:r>
              <a:rPr lang="en-MY" sz="49600" b="1" dirty="0">
                <a:latin typeface="Century Gothic" panose="020B0502020202020204" pitchFamily="34" charset="0"/>
              </a:rPr>
              <a:t>!</a:t>
            </a:r>
            <a:endParaRPr lang="en-MY" sz="49600" b="1" dirty="0"/>
          </a:p>
        </p:txBody>
      </p:sp>
      <p:sp>
        <p:nvSpPr>
          <p:cNvPr id="5" name="Title 1"/>
          <p:cNvSpPr txBox="1"/>
          <p:nvPr/>
        </p:nvSpPr>
        <p:spPr>
          <a:xfrm>
            <a:off x="281355" y="227398"/>
            <a:ext cx="11804628" cy="177579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7780" b="1" dirty="0">
                <a:latin typeface="Century Gothic" panose="020B0502020202020204" pitchFamily="34" charset="0"/>
              </a:rPr>
              <a:t>Researh Background</a:t>
            </a:r>
            <a:r>
              <a:rPr lang="en-MY" sz="6000" b="1" dirty="0">
                <a:latin typeface="Century Gothic" panose="020B0502020202020204" pitchFamily="34" charset="0"/>
              </a:rPr>
              <a:t>  </a:t>
            </a:r>
            <a:endParaRPr lang="en-MY" sz="2800" b="1" dirty="0">
              <a:latin typeface="Century Gothic" panose="020B0502020202020204" pitchFamily="34" charset="0"/>
            </a:endParaRPr>
          </a:p>
        </p:txBody>
      </p:sp>
      <p:graphicFrame>
        <p:nvGraphicFramePr>
          <p:cNvPr id="2" name="Diagram 1"/>
          <p:cNvGraphicFramePr/>
          <p:nvPr/>
        </p:nvGraphicFramePr>
        <p:xfrm>
          <a:off x="456419" y="1676271"/>
          <a:ext cx="9517577" cy="50340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082" y="1"/>
            <a:ext cx="11966921" cy="1308295"/>
          </a:xfrm>
        </p:spPr>
        <p:txBody>
          <a:bodyPr>
            <a:noAutofit/>
          </a:bodyPr>
          <a:lstStyle/>
          <a:p>
            <a:r>
              <a:rPr lang="en-MY" sz="7200" b="1" dirty="0">
                <a:latin typeface="Century Gothic" panose="020B0502020202020204" pitchFamily="34" charset="0"/>
              </a:rPr>
              <a:t>Researh Question</a:t>
            </a:r>
            <a:endParaRPr lang="en-MY" sz="7200" b="1" dirty="0">
              <a:latin typeface="Century Gothic" panose="020B0502020202020204" pitchFamily="34" charset="0"/>
            </a:endParaRPr>
          </a:p>
        </p:txBody>
      </p:sp>
      <p:sp>
        <p:nvSpPr>
          <p:cNvPr id="3" name="Rectangle 2"/>
          <p:cNvSpPr/>
          <p:nvPr/>
        </p:nvSpPr>
        <p:spPr>
          <a:xfrm>
            <a:off x="9341902" y="477131"/>
            <a:ext cx="1565248" cy="6447919"/>
          </a:xfrm>
          <a:prstGeom prst="rect">
            <a:avLst/>
          </a:prstGeom>
        </p:spPr>
        <p:txBody>
          <a:bodyPr wrap="square">
            <a:spAutoFit/>
          </a:bodyPr>
          <a:lstStyle/>
          <a:p>
            <a:r>
              <a:rPr lang="en-MY" sz="41300" b="1" dirty="0">
                <a:latin typeface="Century Gothic" panose="020B0502020202020204" pitchFamily="34" charset="0"/>
              </a:rPr>
              <a:t>?</a:t>
            </a:r>
            <a:endParaRPr lang="en-MY" sz="41300" b="1" dirty="0"/>
          </a:p>
        </p:txBody>
      </p:sp>
      <p:graphicFrame>
        <p:nvGraphicFramePr>
          <p:cNvPr id="6" name="Diagram 5"/>
          <p:cNvGraphicFramePr/>
          <p:nvPr/>
        </p:nvGraphicFramePr>
        <p:xfrm>
          <a:off x="323557" y="1324577"/>
          <a:ext cx="11549575" cy="54186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
        <p:nvSpPr>
          <p:cNvPr id="4" name="Round Diagonal Corner Rectangle 3"/>
          <p:cNvSpPr/>
          <p:nvPr/>
        </p:nvSpPr>
        <p:spPr>
          <a:xfrm>
            <a:off x="1899285" y="1911985"/>
            <a:ext cx="7800975" cy="3856990"/>
          </a:xfrm>
          <a:prstGeom prst="round2Diag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lvl="0" algn="l">
              <a:lnSpc>
                <a:spcPct val="100000"/>
              </a:lnSpc>
              <a:spcBef>
                <a:spcPct val="0"/>
              </a:spcBef>
              <a:spcAft>
                <a:spcPct val="35000"/>
              </a:spcAft>
            </a:pPr>
            <a:r>
              <a:rPr lang="en-MY" sz="2400" b="1">
                <a:solidFill>
                  <a:schemeClr val="tx1"/>
                </a:solidFill>
                <a:latin typeface="Century Gothic" panose="020B0502020202020204" pitchFamily="34" charset="0"/>
                <a:sym typeface="+mn-ea"/>
              </a:rPr>
              <a:t>What is the trainee teacher's retrospective on the concern of English speaking skills?"</a:t>
            </a:r>
            <a:endParaRPr lang="en-MY" sz="2400" b="1">
              <a:solidFill>
                <a:schemeClr val="tx1"/>
              </a:solidFill>
              <a:latin typeface="Century Gothic" panose="020B0502020202020204" pitchFamily="34" charset="0"/>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
            <a:ext cx="12192002" cy="1484244"/>
          </a:xfrm>
        </p:spPr>
        <p:txBody>
          <a:bodyPr>
            <a:noAutofit/>
          </a:bodyPr>
          <a:lstStyle/>
          <a:p>
            <a:r>
              <a:rPr lang="en-MY" sz="7200" b="1" dirty="0">
                <a:latin typeface="Century Gothic" panose="020B0502020202020204" pitchFamily="34" charset="0"/>
              </a:rPr>
              <a:t>Theory</a:t>
            </a:r>
            <a:endParaRPr lang="en-MY" sz="7200" dirty="0">
              <a:latin typeface="Century Gothic" panose="020B0502020202020204" pitchFamily="34" charset="0"/>
            </a:endParaRPr>
          </a:p>
        </p:txBody>
      </p:sp>
      <p:graphicFrame>
        <p:nvGraphicFramePr>
          <p:cNvPr id="4" name="Diagram 3"/>
          <p:cNvGraphicFramePr/>
          <p:nvPr/>
        </p:nvGraphicFramePr>
        <p:xfrm>
          <a:off x="193964" y="1484246"/>
          <a:ext cx="11831781" cy="519364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621080" y="-1"/>
            <a:ext cx="1815547" cy="7724140"/>
          </a:xfrm>
          <a:prstGeom prst="rect">
            <a:avLst/>
          </a:prstGeom>
        </p:spPr>
        <p:txBody>
          <a:bodyPr wrap="square">
            <a:spAutoFit/>
          </a:bodyPr>
          <a:lstStyle/>
          <a:p>
            <a:endParaRPr lang="en-MY" sz="49600" b="1" dirty="0"/>
          </a:p>
        </p:txBody>
      </p:sp>
      <p:sp>
        <p:nvSpPr>
          <p:cNvPr id="5" name="Title 1"/>
          <p:cNvSpPr txBox="1"/>
          <p:nvPr/>
        </p:nvSpPr>
        <p:spPr>
          <a:xfrm>
            <a:off x="281305" y="227330"/>
            <a:ext cx="11804650" cy="1339850"/>
          </a:xfrm>
          <a:prstGeom prst="rect">
            <a:avLst/>
          </a:prstGeom>
        </p:spPr>
        <p:txBody>
          <a:bodyPr vert="horz" lIns="91440" tIns="45721" rIns="91440" bIns="45721"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MY" sz="6000" b="1" dirty="0">
                <a:latin typeface="Century Gothic" panose="020B0502020202020204" pitchFamily="34" charset="0"/>
              </a:rPr>
              <a:t>Theory </a:t>
            </a:r>
            <a:endParaRPr lang="en-MY" sz="2800" b="1" dirty="0">
              <a:latin typeface="Century Gothic" panose="020B0502020202020204" pitchFamily="34" charset="0"/>
            </a:endParaRPr>
          </a:p>
        </p:txBody>
      </p:sp>
      <p:graphicFrame>
        <p:nvGraphicFramePr>
          <p:cNvPr id="2" name="Diagram 1"/>
          <p:cNvGraphicFramePr/>
          <p:nvPr/>
        </p:nvGraphicFramePr>
        <p:xfrm>
          <a:off x="215265" y="1676400"/>
          <a:ext cx="11773535" cy="5034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890149692" name="Diagram 14"/>
          <p:cNvGraphicFramePr/>
          <p:nvPr/>
        </p:nvGraphicFramePr>
        <p:xfrm>
          <a:off x="0" y="227330"/>
          <a:ext cx="11938000" cy="645541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
            <a:ext cx="12192002" cy="1484244"/>
          </a:xfrm>
        </p:spPr>
        <p:txBody>
          <a:bodyPr>
            <a:noAutofit/>
          </a:bodyPr>
          <a:lstStyle/>
          <a:p>
            <a:r>
              <a:rPr lang="en-MY" sz="7200" b="1" dirty="0">
                <a:latin typeface="Century Gothic" panose="020B0502020202020204" pitchFamily="34" charset="0"/>
              </a:rPr>
              <a:t>Methodology</a:t>
            </a:r>
            <a:endParaRPr lang="en-MY" sz="7200" b="1" dirty="0">
              <a:latin typeface="Century Gothic" panose="020B0502020202020204" pitchFamily="34" charset="0"/>
            </a:endParaRPr>
          </a:p>
        </p:txBody>
      </p:sp>
      <p:sp>
        <p:nvSpPr>
          <p:cNvPr id="3" name="Rectangle 2">
            <a:hlinkClick r:id="rId1" action="ppaction://hlinksldjump"/>
          </p:cNvPr>
          <p:cNvSpPr/>
          <p:nvPr/>
        </p:nvSpPr>
        <p:spPr>
          <a:xfrm>
            <a:off x="10465076" y="-296443"/>
            <a:ext cx="1565248" cy="7725320"/>
          </a:xfrm>
          <a:prstGeom prst="rect">
            <a:avLst/>
          </a:prstGeom>
        </p:spPr>
        <p:txBody>
          <a:bodyPr wrap="square">
            <a:spAutoFit/>
          </a:bodyPr>
          <a:lstStyle/>
          <a:p>
            <a:r>
              <a:rPr lang="en-MY" sz="49600" dirty="0">
                <a:latin typeface="Century Gothic" panose="020B0502020202020204" pitchFamily="34" charset="0"/>
              </a:rPr>
              <a:t>!</a:t>
            </a:r>
            <a:endParaRPr lang="en-MY" sz="49600" dirty="0"/>
          </a:p>
        </p:txBody>
      </p:sp>
      <p:graphicFrame>
        <p:nvGraphicFramePr>
          <p:cNvPr id="4" name="Diagram 3"/>
          <p:cNvGraphicFramePr/>
          <p:nvPr/>
        </p:nvGraphicFramePr>
        <p:xfrm>
          <a:off x="635" y="1184275"/>
          <a:ext cx="11225530" cy="54978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
            <a:ext cx="12192002" cy="1484244"/>
          </a:xfrm>
        </p:spPr>
        <p:txBody>
          <a:bodyPr>
            <a:noAutofit/>
          </a:bodyPr>
          <a:lstStyle/>
          <a:p>
            <a:r>
              <a:rPr lang="en-MY" sz="7200" b="1" dirty="0">
                <a:latin typeface="Century Gothic" panose="020B0502020202020204" pitchFamily="34" charset="0"/>
              </a:rPr>
              <a:t>Finding</a:t>
            </a:r>
            <a:endParaRPr lang="en-MY" sz="7200" dirty="0">
              <a:latin typeface="Century Gothic" panose="020B0502020202020204" pitchFamily="34" charset="0"/>
            </a:endParaRPr>
          </a:p>
        </p:txBody>
      </p:sp>
      <p:sp>
        <p:nvSpPr>
          <p:cNvPr id="3" name="Rectangle 2">
            <a:hlinkClick r:id="rId1" action="ppaction://hlinksldjump"/>
          </p:cNvPr>
          <p:cNvSpPr/>
          <p:nvPr/>
        </p:nvSpPr>
        <p:spPr>
          <a:xfrm>
            <a:off x="10549983" y="-141695"/>
            <a:ext cx="1565248" cy="7725320"/>
          </a:xfrm>
          <a:prstGeom prst="rect">
            <a:avLst/>
          </a:prstGeom>
        </p:spPr>
        <p:txBody>
          <a:bodyPr wrap="square">
            <a:spAutoFit/>
          </a:bodyPr>
          <a:lstStyle/>
          <a:p>
            <a:r>
              <a:rPr lang="en-MY" sz="49600" dirty="0">
                <a:latin typeface="Century Gothic" panose="020B0502020202020204" pitchFamily="34" charset="0"/>
              </a:rPr>
              <a:t>!</a:t>
            </a:r>
            <a:endParaRPr lang="en-MY" sz="49600" dirty="0"/>
          </a:p>
        </p:txBody>
      </p:sp>
      <p:graphicFrame>
        <p:nvGraphicFramePr>
          <p:cNvPr id="4" name="Diagram 3"/>
          <p:cNvGraphicFramePr/>
          <p:nvPr/>
        </p:nvGraphicFramePr>
        <p:xfrm>
          <a:off x="365760" y="1484243"/>
          <a:ext cx="10888395" cy="51135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805736" y="2755"/>
            <a:ext cx="2386263" cy="66972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503</Words>
  <Application>WPS Presentation</Application>
  <PresentationFormat>Widescreen</PresentationFormat>
  <Paragraphs>48</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SimSun</vt:lpstr>
      <vt:lpstr>Wingdings</vt:lpstr>
      <vt:lpstr>Century Gothic</vt:lpstr>
      <vt:lpstr>Microsoft YaHei</vt:lpstr>
      <vt:lpstr>Arial Unicode MS</vt:lpstr>
      <vt:lpstr>Calibri Light</vt:lpstr>
      <vt:lpstr>Calibri</vt:lpstr>
      <vt:lpstr>Mistral</vt:lpstr>
      <vt:lpstr>Office Theme</vt:lpstr>
      <vt:lpstr>PowerPoint 演示文稿</vt:lpstr>
      <vt:lpstr>PowerPoint 演示文稿</vt:lpstr>
      <vt:lpstr>PowerPoint 演示文稿</vt:lpstr>
      <vt:lpstr>Soalan Kajian</vt:lpstr>
      <vt:lpstr>Kerangka Teori</vt:lpstr>
      <vt:lpstr>PowerPoint 演示文稿</vt:lpstr>
      <vt:lpstr>PowerPoint 演示文稿</vt:lpstr>
      <vt:lpstr>Reka Bentuk Kajian</vt:lpstr>
      <vt:lpstr>Analisis Data</vt:lpstr>
      <vt:lpstr>PowerPoint 演示文稿</vt:lpstr>
      <vt:lpstr>PowerPoint 演示文稿</vt:lpstr>
      <vt:lpstr>PowerPoint 演示文稿</vt:lpstr>
      <vt:lpstr>PowerPoint 演示文稿</vt:lpstr>
      <vt:lpstr>PowerPoint 演示文稿</vt:lpstr>
      <vt:lpstr>PowerPoint 演示文稿</vt:lpstr>
      <vt:lpstr>Sekian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 PC</dc:creator>
  <cp:lastModifiedBy>HUAWEI</cp:lastModifiedBy>
  <cp:revision>173</cp:revision>
  <dcterms:created xsi:type="dcterms:W3CDTF">2018-10-09T00:46:00Z</dcterms:created>
  <dcterms:modified xsi:type="dcterms:W3CDTF">2023-11-01T17:35:29Z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4A6F36E0A923471E8D54A4CA19170F52</vt:lpwstr>
  </property>
  <property fmtid="{D5CDD505-2E9C-101B-9397-08002B2CF9AE}" pid="3" name="KSOProductBuildVer">
    <vt:lpwstr>1033-12.2.0.13266</vt:lpwstr>
  </property>
</Properties>
</file>