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092" r:id="rId2"/>
    <p:sldId id="4143" r:id="rId3"/>
    <p:sldId id="4144" r:id="rId4"/>
    <p:sldId id="4136" r:id="rId5"/>
    <p:sldId id="4137" r:id="rId6"/>
    <p:sldId id="4138" r:id="rId7"/>
    <p:sldId id="4139" r:id="rId8"/>
    <p:sldId id="4124" r:id="rId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66D166"/>
    <a:srgbClr val="000000"/>
    <a:srgbClr val="FFFFFF"/>
    <a:srgbClr val="E2ECF1"/>
    <a:srgbClr val="F1F6F8"/>
    <a:srgbClr val="DBE9F0"/>
    <a:srgbClr val="073B4C"/>
    <a:srgbClr val="335FFE"/>
    <a:srgbClr val="ECF3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6370" autoAdjust="0"/>
  </p:normalViewPr>
  <p:slideViewPr>
    <p:cSldViewPr snapToGrid="0" snapToObjects="1">
      <p:cViewPr>
        <p:scale>
          <a:sx n="40" d="100"/>
          <a:sy n="40" d="100"/>
        </p:scale>
        <p:origin x="-492" y="66"/>
      </p:cViewPr>
      <p:guideLst>
        <p:guide orient="horz" pos="4320"/>
        <p:guide pos="767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2" d="100"/>
        <a:sy n="182"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Didact Gothic"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Didact Gothic" pitchFamily="2" charset="0"/>
              </a:defRPr>
            </a:lvl1pPr>
          </a:lstStyle>
          <a:p>
            <a:fld id="{EFC10EE1-B198-C942-8235-326C972CBB30}" type="datetimeFigureOut">
              <a:rPr lang="en-US" smtClean="0"/>
              <a:pPr/>
              <a:t>10/27/2023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Didact Gothic"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Didact Gothic"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Didact Gothic" pitchFamily="2" charset="0"/>
        <a:ea typeface="+mn-ea"/>
        <a:cs typeface="+mn-cs"/>
      </a:defRPr>
    </a:lvl1pPr>
    <a:lvl2pPr marL="914217" algn="l" defTabSz="914217" rtl="0" eaLnBrk="1" latinLnBrk="0" hangingPunct="1">
      <a:defRPr sz="2400" b="0" i="0" kern="1200">
        <a:solidFill>
          <a:schemeClr val="tx1"/>
        </a:solidFill>
        <a:latin typeface="Didact Gothic" pitchFamily="2" charset="0"/>
        <a:ea typeface="+mn-ea"/>
        <a:cs typeface="+mn-cs"/>
      </a:defRPr>
    </a:lvl2pPr>
    <a:lvl3pPr marL="1828434" algn="l" defTabSz="914217" rtl="0" eaLnBrk="1" latinLnBrk="0" hangingPunct="1">
      <a:defRPr sz="2400" b="0" i="0" kern="1200">
        <a:solidFill>
          <a:schemeClr val="tx1"/>
        </a:solidFill>
        <a:latin typeface="Didact Gothic" pitchFamily="2" charset="0"/>
        <a:ea typeface="+mn-ea"/>
        <a:cs typeface="+mn-cs"/>
      </a:defRPr>
    </a:lvl3pPr>
    <a:lvl4pPr marL="2742651" algn="l" defTabSz="914217" rtl="0" eaLnBrk="1" latinLnBrk="0" hangingPunct="1">
      <a:defRPr sz="2400" b="0" i="0" kern="1200">
        <a:solidFill>
          <a:schemeClr val="tx1"/>
        </a:solidFill>
        <a:latin typeface="Didact Gothic" pitchFamily="2" charset="0"/>
        <a:ea typeface="+mn-ea"/>
        <a:cs typeface="+mn-cs"/>
      </a:defRPr>
    </a:lvl4pPr>
    <a:lvl5pPr marL="3656868" algn="l" defTabSz="914217" rtl="0" eaLnBrk="1" latinLnBrk="0" hangingPunct="1">
      <a:defRPr sz="2400" b="0" i="0" kern="1200">
        <a:solidFill>
          <a:schemeClr val="tx1"/>
        </a:solidFill>
        <a:latin typeface="Didact Gothic"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ktop Device Mockup">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910E705-C4EA-BE5F-5354-3904EB454F39}"/>
              </a:ext>
            </a:extLst>
          </p:cNvPr>
          <p:cNvGrpSpPr/>
          <p:nvPr userDrawn="1"/>
        </p:nvGrpSpPr>
        <p:grpSpPr>
          <a:xfrm>
            <a:off x="11512916" y="3904140"/>
            <a:ext cx="11277283" cy="6473992"/>
            <a:chOff x="12848246" y="3401528"/>
            <a:chExt cx="5934809" cy="3407018"/>
          </a:xfrm>
        </p:grpSpPr>
        <p:sp>
          <p:nvSpPr>
            <p:cNvPr id="3" name="Freeform 2">
              <a:extLst>
                <a:ext uri="{FF2B5EF4-FFF2-40B4-BE49-F238E27FC236}">
                  <a16:creationId xmlns:a16="http://schemas.microsoft.com/office/drawing/2014/main" xmlns="" id="{A8D80395-E98F-6B16-04C1-BA8BE0674B0C}"/>
                </a:ext>
              </a:extLst>
            </p:cNvPr>
            <p:cNvSpPr>
              <a:spLocks noChangeArrowheads="1"/>
            </p:cNvSpPr>
            <p:nvPr/>
          </p:nvSpPr>
          <p:spPr bwMode="auto">
            <a:xfrm>
              <a:off x="13392272" y="3412520"/>
              <a:ext cx="4846761" cy="3264145"/>
            </a:xfrm>
            <a:custGeom>
              <a:avLst/>
              <a:gdLst>
                <a:gd name="T0" fmla="*/ 3883 w 3890"/>
                <a:gd name="T1" fmla="*/ 121 h 2620"/>
                <a:gd name="T2" fmla="*/ 3883 w 3890"/>
                <a:gd name="T3" fmla="*/ 121 h 2620"/>
                <a:gd name="T4" fmla="*/ 3763 w 3890"/>
                <a:gd name="T5" fmla="*/ 0 h 2620"/>
                <a:gd name="T6" fmla="*/ 126 w 3890"/>
                <a:gd name="T7" fmla="*/ 0 h 2620"/>
                <a:gd name="T8" fmla="*/ 126 w 3890"/>
                <a:gd name="T9" fmla="*/ 0 h 2620"/>
                <a:gd name="T10" fmla="*/ 4 w 3890"/>
                <a:gd name="T11" fmla="*/ 121 h 2620"/>
                <a:gd name="T12" fmla="*/ 4 w 3890"/>
                <a:gd name="T13" fmla="*/ 2619 h 2620"/>
                <a:gd name="T14" fmla="*/ 0 w 3890"/>
                <a:gd name="T15" fmla="*/ 2619 h 2620"/>
                <a:gd name="T16" fmla="*/ 0 w 3890"/>
                <a:gd name="T17" fmla="*/ 2619 h 2620"/>
                <a:gd name="T18" fmla="*/ 3889 w 3890"/>
                <a:gd name="T19" fmla="*/ 2619 h 2620"/>
                <a:gd name="T20" fmla="*/ 3889 w 3890"/>
                <a:gd name="T21" fmla="*/ 2619 h 2620"/>
                <a:gd name="T22" fmla="*/ 3883 w 3890"/>
                <a:gd name="T23" fmla="*/ 2619 h 2620"/>
                <a:gd name="T24" fmla="*/ 3883 w 3890"/>
                <a:gd name="T25" fmla="*/ 121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0" h="2620">
                  <a:moveTo>
                    <a:pt x="3883" y="121"/>
                  </a:moveTo>
                  <a:lnTo>
                    <a:pt x="3883" y="121"/>
                  </a:lnTo>
                  <a:cubicBezTo>
                    <a:pt x="3883" y="54"/>
                    <a:pt x="3829" y="0"/>
                    <a:pt x="3763" y="0"/>
                  </a:cubicBezTo>
                  <a:lnTo>
                    <a:pt x="126" y="0"/>
                  </a:lnTo>
                  <a:lnTo>
                    <a:pt x="126" y="0"/>
                  </a:lnTo>
                  <a:cubicBezTo>
                    <a:pt x="59" y="0"/>
                    <a:pt x="4" y="54"/>
                    <a:pt x="4" y="121"/>
                  </a:cubicBezTo>
                  <a:lnTo>
                    <a:pt x="4" y="2619"/>
                  </a:lnTo>
                  <a:lnTo>
                    <a:pt x="0" y="2619"/>
                  </a:lnTo>
                  <a:lnTo>
                    <a:pt x="0" y="2619"/>
                  </a:lnTo>
                  <a:lnTo>
                    <a:pt x="3889" y="2619"/>
                  </a:lnTo>
                  <a:lnTo>
                    <a:pt x="3889" y="2619"/>
                  </a:lnTo>
                  <a:lnTo>
                    <a:pt x="3883" y="2619"/>
                  </a:lnTo>
                  <a:lnTo>
                    <a:pt x="3883" y="121"/>
                  </a:lnTo>
                </a:path>
              </a:pathLst>
            </a:custGeom>
            <a:solidFill>
              <a:srgbClr val="0202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8" name="Freeform 3">
              <a:extLst>
                <a:ext uri="{FF2B5EF4-FFF2-40B4-BE49-F238E27FC236}">
                  <a16:creationId xmlns:a16="http://schemas.microsoft.com/office/drawing/2014/main" xmlns="" id="{B050EDFA-452C-4851-B005-4E371D3CE6E1}"/>
                </a:ext>
              </a:extLst>
            </p:cNvPr>
            <p:cNvSpPr>
              <a:spLocks noChangeArrowheads="1"/>
            </p:cNvSpPr>
            <p:nvPr/>
          </p:nvSpPr>
          <p:spPr bwMode="auto">
            <a:xfrm>
              <a:off x="13386775" y="3401528"/>
              <a:ext cx="4857750" cy="3275134"/>
            </a:xfrm>
            <a:custGeom>
              <a:avLst/>
              <a:gdLst>
                <a:gd name="T0" fmla="*/ 3768 w 3900"/>
                <a:gd name="T1" fmla="*/ 0 h 2630"/>
                <a:gd name="T2" fmla="*/ 131 w 3900"/>
                <a:gd name="T3" fmla="*/ 0 h 2630"/>
                <a:gd name="T4" fmla="*/ 131 w 3900"/>
                <a:gd name="T5" fmla="*/ 0 h 2630"/>
                <a:gd name="T6" fmla="*/ 0 w 3900"/>
                <a:gd name="T7" fmla="*/ 131 h 2630"/>
                <a:gd name="T8" fmla="*/ 0 w 3900"/>
                <a:gd name="T9" fmla="*/ 2629 h 2630"/>
                <a:gd name="T10" fmla="*/ 5 w 3900"/>
                <a:gd name="T11" fmla="*/ 2629 h 2630"/>
                <a:gd name="T12" fmla="*/ 9 w 3900"/>
                <a:gd name="T13" fmla="*/ 2629 h 2630"/>
                <a:gd name="T14" fmla="*/ 9 w 3900"/>
                <a:gd name="T15" fmla="*/ 131 h 2630"/>
                <a:gd name="T16" fmla="*/ 9 w 3900"/>
                <a:gd name="T17" fmla="*/ 131 h 2630"/>
                <a:gd name="T18" fmla="*/ 131 w 3900"/>
                <a:gd name="T19" fmla="*/ 10 h 2630"/>
                <a:gd name="T20" fmla="*/ 3768 w 3900"/>
                <a:gd name="T21" fmla="*/ 10 h 2630"/>
                <a:gd name="T22" fmla="*/ 3768 w 3900"/>
                <a:gd name="T23" fmla="*/ 10 h 2630"/>
                <a:gd name="T24" fmla="*/ 3888 w 3900"/>
                <a:gd name="T25" fmla="*/ 131 h 2630"/>
                <a:gd name="T26" fmla="*/ 3888 w 3900"/>
                <a:gd name="T27" fmla="*/ 2629 h 2630"/>
                <a:gd name="T28" fmla="*/ 3894 w 3900"/>
                <a:gd name="T29" fmla="*/ 2629 h 2630"/>
                <a:gd name="T30" fmla="*/ 3899 w 3900"/>
                <a:gd name="T31" fmla="*/ 2629 h 2630"/>
                <a:gd name="T32" fmla="*/ 3899 w 3900"/>
                <a:gd name="T33" fmla="*/ 131 h 2630"/>
                <a:gd name="T34" fmla="*/ 3899 w 3900"/>
                <a:gd name="T35" fmla="*/ 131 h 2630"/>
                <a:gd name="T36" fmla="*/ 3768 w 3900"/>
                <a:gd name="T37" fmla="*/ 0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0" h="2630">
                  <a:moveTo>
                    <a:pt x="3768" y="0"/>
                  </a:moveTo>
                  <a:lnTo>
                    <a:pt x="131" y="0"/>
                  </a:lnTo>
                  <a:lnTo>
                    <a:pt x="131" y="0"/>
                  </a:lnTo>
                  <a:cubicBezTo>
                    <a:pt x="58" y="0"/>
                    <a:pt x="0" y="59"/>
                    <a:pt x="0" y="131"/>
                  </a:cubicBezTo>
                  <a:lnTo>
                    <a:pt x="0" y="2629"/>
                  </a:lnTo>
                  <a:lnTo>
                    <a:pt x="5" y="2629"/>
                  </a:lnTo>
                  <a:lnTo>
                    <a:pt x="9" y="2629"/>
                  </a:lnTo>
                  <a:lnTo>
                    <a:pt x="9" y="131"/>
                  </a:lnTo>
                  <a:lnTo>
                    <a:pt x="9" y="131"/>
                  </a:lnTo>
                  <a:cubicBezTo>
                    <a:pt x="9" y="64"/>
                    <a:pt x="64" y="10"/>
                    <a:pt x="131" y="10"/>
                  </a:cubicBezTo>
                  <a:lnTo>
                    <a:pt x="3768" y="10"/>
                  </a:lnTo>
                  <a:lnTo>
                    <a:pt x="3768" y="10"/>
                  </a:lnTo>
                  <a:cubicBezTo>
                    <a:pt x="3834" y="10"/>
                    <a:pt x="3888" y="64"/>
                    <a:pt x="3888" y="131"/>
                  </a:cubicBezTo>
                  <a:lnTo>
                    <a:pt x="3888" y="2629"/>
                  </a:lnTo>
                  <a:lnTo>
                    <a:pt x="3894" y="2629"/>
                  </a:lnTo>
                  <a:lnTo>
                    <a:pt x="3899" y="2629"/>
                  </a:lnTo>
                  <a:lnTo>
                    <a:pt x="3899" y="131"/>
                  </a:lnTo>
                  <a:lnTo>
                    <a:pt x="3899" y="131"/>
                  </a:lnTo>
                  <a:cubicBezTo>
                    <a:pt x="3899" y="59"/>
                    <a:pt x="3840" y="0"/>
                    <a:pt x="3768" y="0"/>
                  </a:cubicBezTo>
                </a:path>
              </a:pathLst>
            </a:custGeom>
            <a:solidFill>
              <a:srgbClr val="7F7F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3" name="Freeform 4">
              <a:extLst>
                <a:ext uri="{FF2B5EF4-FFF2-40B4-BE49-F238E27FC236}">
                  <a16:creationId xmlns:a16="http://schemas.microsoft.com/office/drawing/2014/main" xmlns="" id="{AF345761-702E-1D75-A9BB-F96B1875A53B}"/>
                </a:ext>
              </a:extLst>
            </p:cNvPr>
            <p:cNvSpPr>
              <a:spLocks noChangeArrowheads="1"/>
            </p:cNvSpPr>
            <p:nvPr/>
          </p:nvSpPr>
          <p:spPr bwMode="auto">
            <a:xfrm>
              <a:off x="12848246" y="6676662"/>
              <a:ext cx="5934809" cy="131884"/>
            </a:xfrm>
            <a:custGeom>
              <a:avLst/>
              <a:gdLst>
                <a:gd name="T0" fmla="*/ 0 w 4762"/>
                <a:gd name="T1" fmla="*/ 0 h 105"/>
                <a:gd name="T2" fmla="*/ 0 w 4762"/>
                <a:gd name="T3" fmla="*/ 0 h 105"/>
                <a:gd name="T4" fmla="*/ 104 w 4762"/>
                <a:gd name="T5" fmla="*/ 104 h 105"/>
                <a:gd name="T6" fmla="*/ 4656 w 4762"/>
                <a:gd name="T7" fmla="*/ 104 h 105"/>
                <a:gd name="T8" fmla="*/ 4656 w 4762"/>
                <a:gd name="T9" fmla="*/ 104 h 105"/>
                <a:gd name="T10" fmla="*/ 4761 w 4762"/>
                <a:gd name="T11" fmla="*/ 0 h 105"/>
                <a:gd name="T12" fmla="*/ 0 w 4762"/>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762" h="105">
                  <a:moveTo>
                    <a:pt x="0" y="0"/>
                  </a:moveTo>
                  <a:lnTo>
                    <a:pt x="0" y="0"/>
                  </a:lnTo>
                  <a:cubicBezTo>
                    <a:pt x="0" y="58"/>
                    <a:pt x="46" y="104"/>
                    <a:pt x="104" y="104"/>
                  </a:cubicBezTo>
                  <a:lnTo>
                    <a:pt x="4656" y="104"/>
                  </a:lnTo>
                  <a:lnTo>
                    <a:pt x="4656" y="104"/>
                  </a:lnTo>
                  <a:cubicBezTo>
                    <a:pt x="4714" y="104"/>
                    <a:pt x="4761" y="58"/>
                    <a:pt x="4761" y="0"/>
                  </a:cubicBezTo>
                  <a:lnTo>
                    <a:pt x="0" y="0"/>
                  </a:lnTo>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4" name="Freeform 5">
              <a:extLst>
                <a:ext uri="{FF2B5EF4-FFF2-40B4-BE49-F238E27FC236}">
                  <a16:creationId xmlns:a16="http://schemas.microsoft.com/office/drawing/2014/main" xmlns="" id="{8A0E10CB-2BD6-2586-F56F-63C3FB3AEF82}"/>
                </a:ext>
              </a:extLst>
            </p:cNvPr>
            <p:cNvSpPr>
              <a:spLocks noChangeArrowheads="1"/>
            </p:cNvSpPr>
            <p:nvPr/>
          </p:nvSpPr>
          <p:spPr bwMode="auto">
            <a:xfrm>
              <a:off x="15310091" y="6676662"/>
              <a:ext cx="1016613" cy="60445"/>
            </a:xfrm>
            <a:custGeom>
              <a:avLst/>
              <a:gdLst>
                <a:gd name="T0" fmla="*/ 0 w 817"/>
                <a:gd name="T1" fmla="*/ 0 h 50"/>
                <a:gd name="T2" fmla="*/ 0 w 817"/>
                <a:gd name="T3" fmla="*/ 0 h 50"/>
                <a:gd name="T4" fmla="*/ 50 w 817"/>
                <a:gd name="T5" fmla="*/ 49 h 50"/>
                <a:gd name="T6" fmla="*/ 767 w 817"/>
                <a:gd name="T7" fmla="*/ 49 h 50"/>
                <a:gd name="T8" fmla="*/ 767 w 817"/>
                <a:gd name="T9" fmla="*/ 49 h 50"/>
                <a:gd name="T10" fmla="*/ 816 w 817"/>
                <a:gd name="T11" fmla="*/ 0 h 50"/>
                <a:gd name="T12" fmla="*/ 0 w 8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817" h="50">
                  <a:moveTo>
                    <a:pt x="0" y="0"/>
                  </a:moveTo>
                  <a:lnTo>
                    <a:pt x="0" y="0"/>
                  </a:lnTo>
                  <a:cubicBezTo>
                    <a:pt x="0" y="28"/>
                    <a:pt x="22" y="49"/>
                    <a:pt x="50" y="49"/>
                  </a:cubicBezTo>
                  <a:lnTo>
                    <a:pt x="767" y="49"/>
                  </a:lnTo>
                  <a:lnTo>
                    <a:pt x="767" y="49"/>
                  </a:lnTo>
                  <a:cubicBezTo>
                    <a:pt x="794" y="49"/>
                    <a:pt x="816" y="28"/>
                    <a:pt x="816" y="0"/>
                  </a:cubicBezTo>
                  <a:lnTo>
                    <a:pt x="0" y="0"/>
                  </a:ln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5" name="Freeform 6">
              <a:extLst>
                <a:ext uri="{FF2B5EF4-FFF2-40B4-BE49-F238E27FC236}">
                  <a16:creationId xmlns:a16="http://schemas.microsoft.com/office/drawing/2014/main" xmlns="" id="{A096C323-2C15-9C1E-D1AD-37EFC806FFC1}"/>
                </a:ext>
              </a:extLst>
            </p:cNvPr>
            <p:cNvSpPr>
              <a:spLocks noChangeArrowheads="1"/>
            </p:cNvSpPr>
            <p:nvPr/>
          </p:nvSpPr>
          <p:spPr bwMode="auto">
            <a:xfrm>
              <a:off x="15782678" y="3467470"/>
              <a:ext cx="65943" cy="65943"/>
            </a:xfrm>
            <a:custGeom>
              <a:avLst/>
              <a:gdLst>
                <a:gd name="T0" fmla="*/ 26 w 54"/>
                <a:gd name="T1" fmla="*/ 0 h 54"/>
                <a:gd name="T2" fmla="*/ 26 w 54"/>
                <a:gd name="T3" fmla="*/ 0 h 54"/>
                <a:gd name="T4" fmla="*/ 0 w 54"/>
                <a:gd name="T5" fmla="*/ 27 h 54"/>
                <a:gd name="T6" fmla="*/ 0 w 54"/>
                <a:gd name="T7" fmla="*/ 27 h 54"/>
                <a:gd name="T8" fmla="*/ 26 w 54"/>
                <a:gd name="T9" fmla="*/ 53 h 54"/>
                <a:gd name="T10" fmla="*/ 26 w 54"/>
                <a:gd name="T11" fmla="*/ 53 h 54"/>
                <a:gd name="T12" fmla="*/ 53 w 54"/>
                <a:gd name="T13" fmla="*/ 27 h 54"/>
                <a:gd name="T14" fmla="*/ 53 w 54"/>
                <a:gd name="T15" fmla="*/ 27 h 54"/>
                <a:gd name="T16" fmla="*/ 26 w 5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26" y="0"/>
                  </a:moveTo>
                  <a:lnTo>
                    <a:pt x="26" y="0"/>
                  </a:lnTo>
                  <a:cubicBezTo>
                    <a:pt x="12" y="0"/>
                    <a:pt x="0" y="12"/>
                    <a:pt x="0" y="27"/>
                  </a:cubicBezTo>
                  <a:lnTo>
                    <a:pt x="0" y="27"/>
                  </a:lnTo>
                  <a:cubicBezTo>
                    <a:pt x="0" y="41"/>
                    <a:pt x="12" y="53"/>
                    <a:pt x="26" y="53"/>
                  </a:cubicBezTo>
                  <a:lnTo>
                    <a:pt x="26" y="53"/>
                  </a:lnTo>
                  <a:cubicBezTo>
                    <a:pt x="41" y="53"/>
                    <a:pt x="53" y="41"/>
                    <a:pt x="53" y="27"/>
                  </a:cubicBezTo>
                  <a:lnTo>
                    <a:pt x="53" y="27"/>
                  </a:lnTo>
                  <a:cubicBezTo>
                    <a:pt x="53" y="12"/>
                    <a:pt x="41" y="0"/>
                    <a:pt x="26"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6" name="Freeform 7">
              <a:extLst>
                <a:ext uri="{FF2B5EF4-FFF2-40B4-BE49-F238E27FC236}">
                  <a16:creationId xmlns:a16="http://schemas.microsoft.com/office/drawing/2014/main" xmlns="" id="{AA2D26E9-D6AB-2065-0112-C9105645A829}"/>
                </a:ext>
              </a:extLst>
            </p:cNvPr>
            <p:cNvSpPr>
              <a:spLocks noChangeArrowheads="1"/>
            </p:cNvSpPr>
            <p:nvPr/>
          </p:nvSpPr>
          <p:spPr bwMode="auto">
            <a:xfrm>
              <a:off x="15799167" y="3483955"/>
              <a:ext cx="32972" cy="32972"/>
            </a:xfrm>
            <a:custGeom>
              <a:avLst/>
              <a:gdLst>
                <a:gd name="T0" fmla="*/ 12 w 27"/>
                <a:gd name="T1" fmla="*/ 0 h 28"/>
                <a:gd name="T2" fmla="*/ 12 w 27"/>
                <a:gd name="T3" fmla="*/ 0 h 28"/>
                <a:gd name="T4" fmla="*/ 0 w 27"/>
                <a:gd name="T5" fmla="*/ 14 h 28"/>
                <a:gd name="T6" fmla="*/ 0 w 27"/>
                <a:gd name="T7" fmla="*/ 14 h 28"/>
                <a:gd name="T8" fmla="*/ 12 w 27"/>
                <a:gd name="T9" fmla="*/ 27 h 28"/>
                <a:gd name="T10" fmla="*/ 12 w 27"/>
                <a:gd name="T11" fmla="*/ 27 h 28"/>
                <a:gd name="T12" fmla="*/ 26 w 27"/>
                <a:gd name="T13" fmla="*/ 14 h 28"/>
                <a:gd name="T14" fmla="*/ 26 w 27"/>
                <a:gd name="T15" fmla="*/ 14 h 28"/>
                <a:gd name="T16" fmla="*/ 12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2" y="0"/>
                  </a:moveTo>
                  <a:lnTo>
                    <a:pt x="12" y="0"/>
                  </a:lnTo>
                  <a:cubicBezTo>
                    <a:pt x="5" y="0"/>
                    <a:pt x="0" y="6"/>
                    <a:pt x="0" y="14"/>
                  </a:cubicBezTo>
                  <a:lnTo>
                    <a:pt x="0" y="14"/>
                  </a:lnTo>
                  <a:cubicBezTo>
                    <a:pt x="0" y="21"/>
                    <a:pt x="5" y="27"/>
                    <a:pt x="12" y="27"/>
                  </a:cubicBezTo>
                  <a:lnTo>
                    <a:pt x="12" y="27"/>
                  </a:lnTo>
                  <a:cubicBezTo>
                    <a:pt x="20" y="27"/>
                    <a:pt x="26" y="21"/>
                    <a:pt x="26" y="14"/>
                  </a:cubicBezTo>
                  <a:lnTo>
                    <a:pt x="26" y="14"/>
                  </a:lnTo>
                  <a:cubicBezTo>
                    <a:pt x="26" y="6"/>
                    <a:pt x="20" y="0"/>
                    <a:pt x="12" y="0"/>
                  </a:cubicBezTo>
                </a:path>
              </a:pathLst>
            </a:custGeom>
            <a:solidFill>
              <a:srgbClr val="A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7" name="Freeform 8">
              <a:extLst>
                <a:ext uri="{FF2B5EF4-FFF2-40B4-BE49-F238E27FC236}">
                  <a16:creationId xmlns:a16="http://schemas.microsoft.com/office/drawing/2014/main" xmlns="" id="{A019138C-29D0-FFEC-4311-82A0E03E3F28}"/>
                </a:ext>
              </a:extLst>
            </p:cNvPr>
            <p:cNvSpPr>
              <a:spLocks noChangeArrowheads="1"/>
            </p:cNvSpPr>
            <p:nvPr/>
          </p:nvSpPr>
          <p:spPr bwMode="auto">
            <a:xfrm>
              <a:off x="13524156" y="3610347"/>
              <a:ext cx="4588485" cy="2890471"/>
            </a:xfrm>
            <a:custGeom>
              <a:avLst/>
              <a:gdLst>
                <a:gd name="T0" fmla="*/ 0 w 3682"/>
                <a:gd name="T1" fmla="*/ 2317 h 2318"/>
                <a:gd name="T2" fmla="*/ 3681 w 3682"/>
                <a:gd name="T3" fmla="*/ 2317 h 2318"/>
                <a:gd name="T4" fmla="*/ 3681 w 3682"/>
                <a:gd name="T5" fmla="*/ 0 h 2318"/>
                <a:gd name="T6" fmla="*/ 0 w 3682"/>
                <a:gd name="T7" fmla="*/ 0 h 2318"/>
                <a:gd name="T8" fmla="*/ 0 w 3682"/>
                <a:gd name="T9" fmla="*/ 2317 h 2318"/>
              </a:gdLst>
              <a:ahLst/>
              <a:cxnLst>
                <a:cxn ang="0">
                  <a:pos x="T0" y="T1"/>
                </a:cxn>
                <a:cxn ang="0">
                  <a:pos x="T2" y="T3"/>
                </a:cxn>
                <a:cxn ang="0">
                  <a:pos x="T4" y="T5"/>
                </a:cxn>
                <a:cxn ang="0">
                  <a:pos x="T6" y="T7"/>
                </a:cxn>
                <a:cxn ang="0">
                  <a:pos x="T8" y="T9"/>
                </a:cxn>
              </a:cxnLst>
              <a:rect l="0" t="0" r="r" b="b"/>
              <a:pathLst>
                <a:path w="3682" h="2318">
                  <a:moveTo>
                    <a:pt x="0" y="2317"/>
                  </a:moveTo>
                  <a:lnTo>
                    <a:pt x="3681" y="2317"/>
                  </a:lnTo>
                  <a:lnTo>
                    <a:pt x="3681" y="0"/>
                  </a:lnTo>
                  <a:lnTo>
                    <a:pt x="0" y="0"/>
                  </a:lnTo>
                  <a:lnTo>
                    <a:pt x="0" y="2317"/>
                  </a:ln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grpSp>
      <p:sp>
        <p:nvSpPr>
          <p:cNvPr id="18" name="Picture Placeholder 129">
            <a:extLst>
              <a:ext uri="{FF2B5EF4-FFF2-40B4-BE49-F238E27FC236}">
                <a16:creationId xmlns:a16="http://schemas.microsoft.com/office/drawing/2014/main" xmlns="" id="{B9813EE3-9276-E68D-9555-C23D233196AD}"/>
              </a:ext>
            </a:extLst>
          </p:cNvPr>
          <p:cNvSpPr>
            <a:spLocks noGrp="1"/>
          </p:cNvSpPr>
          <p:nvPr>
            <p:ph type="pic" sz="quarter" idx="28"/>
          </p:nvPr>
        </p:nvSpPr>
        <p:spPr>
          <a:xfrm>
            <a:off x="12761915" y="4269609"/>
            <a:ext cx="8716641" cy="5490083"/>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9715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F264C6FB-BC9F-9C14-AE86-5157FF68C95C}"/>
              </a:ext>
            </a:extLst>
          </p:cNvPr>
          <p:cNvSpPr>
            <a:spLocks noGrp="1"/>
          </p:cNvSpPr>
          <p:nvPr>
            <p:ph type="pic" sz="quarter" idx="24"/>
          </p:nvPr>
        </p:nvSpPr>
        <p:spPr>
          <a:xfrm>
            <a:off x="2072641" y="1767840"/>
            <a:ext cx="9601200" cy="1018032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58472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7B583AD-E496-B274-4389-97492DE007B6}"/>
              </a:ext>
            </a:extLst>
          </p:cNvPr>
          <p:cNvSpPr>
            <a:spLocks noGrp="1"/>
          </p:cNvSpPr>
          <p:nvPr>
            <p:ph type="pic" sz="quarter" idx="24"/>
          </p:nvPr>
        </p:nvSpPr>
        <p:spPr>
          <a:xfrm>
            <a:off x="0" y="-30480"/>
            <a:ext cx="13063823" cy="13750240"/>
          </a:xfrm>
          <a:custGeom>
            <a:avLst/>
            <a:gdLst>
              <a:gd name="connsiteX0" fmla="*/ 0 w 7768004"/>
              <a:gd name="connsiteY0" fmla="*/ 0 h 8176161"/>
              <a:gd name="connsiteX1" fmla="*/ 7676286 w 7768004"/>
              <a:gd name="connsiteY1" fmla="*/ 0 h 8176161"/>
              <a:gd name="connsiteX2" fmla="*/ 7746669 w 7768004"/>
              <a:gd name="connsiteY2" fmla="*/ 454988 h 8176161"/>
              <a:gd name="connsiteX3" fmla="*/ 7596821 w 7768004"/>
              <a:gd name="connsiteY3" fmla="*/ 692703 h 8176161"/>
              <a:gd name="connsiteX4" fmla="*/ 6960347 w 7768004"/>
              <a:gd name="connsiteY4" fmla="*/ 1473980 h 8176161"/>
              <a:gd name="connsiteX5" fmla="*/ 6530481 w 7768004"/>
              <a:gd name="connsiteY5" fmla="*/ 2595931 h 8176161"/>
              <a:gd name="connsiteX6" fmla="*/ 6791580 w 7768004"/>
              <a:gd name="connsiteY6" fmla="*/ 3091043 h 8176161"/>
              <a:gd name="connsiteX7" fmla="*/ 6744657 w 7768004"/>
              <a:gd name="connsiteY7" fmla="*/ 4247819 h 8176161"/>
              <a:gd name="connsiteX8" fmla="*/ 6213379 w 7768004"/>
              <a:gd name="connsiteY8" fmla="*/ 4965504 h 8176161"/>
              <a:gd name="connsiteX9" fmla="*/ 6036287 w 7768004"/>
              <a:gd name="connsiteY9" fmla="*/ 7056481 h 8176161"/>
              <a:gd name="connsiteX10" fmla="*/ 5695724 w 7768004"/>
              <a:gd name="connsiteY10" fmla="*/ 7391855 h 8176161"/>
              <a:gd name="connsiteX11" fmla="*/ 4739121 w 7768004"/>
              <a:gd name="connsiteY11" fmla="*/ 8176161 h 8176161"/>
              <a:gd name="connsiteX12" fmla="*/ 0 w 7768004"/>
              <a:gd name="connsiteY12" fmla="*/ 8176161 h 817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8004" h="8176161">
                <a:moveTo>
                  <a:pt x="0" y="0"/>
                </a:moveTo>
                <a:lnTo>
                  <a:pt x="7676286" y="0"/>
                </a:lnTo>
                <a:cubicBezTo>
                  <a:pt x="7751209" y="146868"/>
                  <a:pt x="7797375" y="303578"/>
                  <a:pt x="7746669" y="454988"/>
                </a:cubicBezTo>
                <a:cubicBezTo>
                  <a:pt x="7717153" y="544320"/>
                  <a:pt x="7656609" y="620026"/>
                  <a:pt x="7596821" y="692703"/>
                </a:cubicBezTo>
                <a:cubicBezTo>
                  <a:pt x="7384915" y="953128"/>
                  <a:pt x="7172253" y="1213554"/>
                  <a:pt x="6960347" y="1473980"/>
                </a:cubicBezTo>
                <a:cubicBezTo>
                  <a:pt x="6696979" y="1797241"/>
                  <a:pt x="6416203" y="2194694"/>
                  <a:pt x="6530481" y="2595931"/>
                </a:cubicBezTo>
                <a:cubicBezTo>
                  <a:pt x="6581944" y="2776110"/>
                  <a:pt x="6706817" y="2924492"/>
                  <a:pt x="6791580" y="3091043"/>
                </a:cubicBezTo>
                <a:cubicBezTo>
                  <a:pt x="6973970" y="3450643"/>
                  <a:pt x="6955806" y="3904117"/>
                  <a:pt x="6744657" y="4247819"/>
                </a:cubicBezTo>
                <a:cubicBezTo>
                  <a:pt x="6587998" y="4502188"/>
                  <a:pt x="6338252" y="4694479"/>
                  <a:pt x="6213379" y="4965504"/>
                </a:cubicBezTo>
                <a:cubicBezTo>
                  <a:pt x="5915955" y="5613541"/>
                  <a:pt x="6428313" y="6461439"/>
                  <a:pt x="6036287" y="7056481"/>
                </a:cubicBezTo>
                <a:cubicBezTo>
                  <a:pt x="5947741" y="7189722"/>
                  <a:pt x="5822110" y="7293439"/>
                  <a:pt x="5695724" y="7391855"/>
                </a:cubicBezTo>
                <a:cubicBezTo>
                  <a:pt x="5375595" y="7643197"/>
                  <a:pt x="5031248" y="7891510"/>
                  <a:pt x="4739121" y="8176161"/>
                </a:cubicBezTo>
                <a:lnTo>
                  <a:pt x="0" y="8176161"/>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77126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CCD50A13-6E1E-3AA7-4062-0DDF46B82BE5}"/>
              </a:ext>
            </a:extLst>
          </p:cNvPr>
          <p:cNvSpPr>
            <a:spLocks noGrp="1"/>
          </p:cNvSpPr>
          <p:nvPr>
            <p:ph type="pic" sz="quarter" idx="24"/>
          </p:nvPr>
        </p:nvSpPr>
        <p:spPr>
          <a:xfrm>
            <a:off x="2794001" y="2194560"/>
            <a:ext cx="8026400" cy="932688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7930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66433A5B-1DC5-8EEA-CE41-59D283225231}"/>
              </a:ext>
            </a:extLst>
          </p:cNvPr>
          <p:cNvSpPr>
            <a:spLocks noGrp="1"/>
          </p:cNvSpPr>
          <p:nvPr>
            <p:ph type="pic" sz="quarter" idx="24"/>
          </p:nvPr>
        </p:nvSpPr>
        <p:spPr>
          <a:xfrm>
            <a:off x="13258801" y="2194560"/>
            <a:ext cx="8473440" cy="932688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504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Our CEO">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2C3000FF-C981-41F7-5D39-9D32608572AD}"/>
              </a:ext>
            </a:extLst>
          </p:cNvPr>
          <p:cNvSpPr>
            <a:spLocks noGrp="1"/>
          </p:cNvSpPr>
          <p:nvPr>
            <p:ph type="pic" sz="quarter" idx="24"/>
          </p:nvPr>
        </p:nvSpPr>
        <p:spPr>
          <a:xfrm>
            <a:off x="3330435" y="3566160"/>
            <a:ext cx="6758445" cy="795528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14549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05865A5E-F18E-1C26-3BCF-1CBA4EBB0F49}"/>
              </a:ext>
            </a:extLst>
          </p:cNvPr>
          <p:cNvSpPr>
            <a:spLocks noGrp="1"/>
          </p:cNvSpPr>
          <p:nvPr>
            <p:ph type="pic" sz="quarter" idx="24"/>
          </p:nvPr>
        </p:nvSpPr>
        <p:spPr>
          <a:xfrm>
            <a:off x="2476995" y="2834640"/>
            <a:ext cx="5295405" cy="630936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3" name="Picture Placeholder 133">
            <a:extLst>
              <a:ext uri="{FF2B5EF4-FFF2-40B4-BE49-F238E27FC236}">
                <a16:creationId xmlns:a16="http://schemas.microsoft.com/office/drawing/2014/main" xmlns="" id="{526D2FF1-3E3A-E10A-5AC2-9BF9D8EFA35E}"/>
              </a:ext>
            </a:extLst>
          </p:cNvPr>
          <p:cNvSpPr>
            <a:spLocks noGrp="1"/>
          </p:cNvSpPr>
          <p:nvPr>
            <p:ph type="pic" sz="quarter" idx="25"/>
          </p:nvPr>
        </p:nvSpPr>
        <p:spPr>
          <a:xfrm>
            <a:off x="9541123" y="2834640"/>
            <a:ext cx="5295405" cy="630936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4" name="Picture Placeholder 133">
            <a:extLst>
              <a:ext uri="{FF2B5EF4-FFF2-40B4-BE49-F238E27FC236}">
                <a16:creationId xmlns:a16="http://schemas.microsoft.com/office/drawing/2014/main" xmlns="" id="{87C02DAD-BDC4-F0C7-1F33-5F1A2C2A249E}"/>
              </a:ext>
            </a:extLst>
          </p:cNvPr>
          <p:cNvSpPr>
            <a:spLocks noGrp="1"/>
          </p:cNvSpPr>
          <p:nvPr>
            <p:ph type="pic" sz="quarter" idx="26"/>
          </p:nvPr>
        </p:nvSpPr>
        <p:spPr>
          <a:xfrm>
            <a:off x="16605251" y="2834640"/>
            <a:ext cx="5295405" cy="630936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87719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7B583AD-E496-B274-4389-97492DE007B6}"/>
              </a:ext>
            </a:extLst>
          </p:cNvPr>
          <p:cNvSpPr>
            <a:spLocks noGrp="1"/>
          </p:cNvSpPr>
          <p:nvPr>
            <p:ph type="pic" sz="quarter" idx="24"/>
          </p:nvPr>
        </p:nvSpPr>
        <p:spPr>
          <a:xfrm>
            <a:off x="0" y="-30480"/>
            <a:ext cx="13063823" cy="13750240"/>
          </a:xfrm>
          <a:custGeom>
            <a:avLst/>
            <a:gdLst>
              <a:gd name="connsiteX0" fmla="*/ 0 w 7768004"/>
              <a:gd name="connsiteY0" fmla="*/ 0 h 8176161"/>
              <a:gd name="connsiteX1" fmla="*/ 7676286 w 7768004"/>
              <a:gd name="connsiteY1" fmla="*/ 0 h 8176161"/>
              <a:gd name="connsiteX2" fmla="*/ 7746669 w 7768004"/>
              <a:gd name="connsiteY2" fmla="*/ 454988 h 8176161"/>
              <a:gd name="connsiteX3" fmla="*/ 7596821 w 7768004"/>
              <a:gd name="connsiteY3" fmla="*/ 692703 h 8176161"/>
              <a:gd name="connsiteX4" fmla="*/ 6960347 w 7768004"/>
              <a:gd name="connsiteY4" fmla="*/ 1473980 h 8176161"/>
              <a:gd name="connsiteX5" fmla="*/ 6530481 w 7768004"/>
              <a:gd name="connsiteY5" fmla="*/ 2595931 h 8176161"/>
              <a:gd name="connsiteX6" fmla="*/ 6791580 w 7768004"/>
              <a:gd name="connsiteY6" fmla="*/ 3091043 h 8176161"/>
              <a:gd name="connsiteX7" fmla="*/ 6744657 w 7768004"/>
              <a:gd name="connsiteY7" fmla="*/ 4247819 h 8176161"/>
              <a:gd name="connsiteX8" fmla="*/ 6213379 w 7768004"/>
              <a:gd name="connsiteY8" fmla="*/ 4965504 h 8176161"/>
              <a:gd name="connsiteX9" fmla="*/ 6036287 w 7768004"/>
              <a:gd name="connsiteY9" fmla="*/ 7056481 h 8176161"/>
              <a:gd name="connsiteX10" fmla="*/ 5695724 w 7768004"/>
              <a:gd name="connsiteY10" fmla="*/ 7391855 h 8176161"/>
              <a:gd name="connsiteX11" fmla="*/ 4739121 w 7768004"/>
              <a:gd name="connsiteY11" fmla="*/ 8176161 h 8176161"/>
              <a:gd name="connsiteX12" fmla="*/ 0 w 7768004"/>
              <a:gd name="connsiteY12" fmla="*/ 8176161 h 817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8004" h="8176161">
                <a:moveTo>
                  <a:pt x="0" y="0"/>
                </a:moveTo>
                <a:lnTo>
                  <a:pt x="7676286" y="0"/>
                </a:lnTo>
                <a:cubicBezTo>
                  <a:pt x="7751209" y="146868"/>
                  <a:pt x="7797375" y="303578"/>
                  <a:pt x="7746669" y="454988"/>
                </a:cubicBezTo>
                <a:cubicBezTo>
                  <a:pt x="7717153" y="544320"/>
                  <a:pt x="7656609" y="620026"/>
                  <a:pt x="7596821" y="692703"/>
                </a:cubicBezTo>
                <a:cubicBezTo>
                  <a:pt x="7384915" y="953128"/>
                  <a:pt x="7172253" y="1213554"/>
                  <a:pt x="6960347" y="1473980"/>
                </a:cubicBezTo>
                <a:cubicBezTo>
                  <a:pt x="6696979" y="1797241"/>
                  <a:pt x="6416203" y="2194694"/>
                  <a:pt x="6530481" y="2595931"/>
                </a:cubicBezTo>
                <a:cubicBezTo>
                  <a:pt x="6581944" y="2776110"/>
                  <a:pt x="6706817" y="2924492"/>
                  <a:pt x="6791580" y="3091043"/>
                </a:cubicBezTo>
                <a:cubicBezTo>
                  <a:pt x="6973970" y="3450643"/>
                  <a:pt x="6955806" y="3904117"/>
                  <a:pt x="6744657" y="4247819"/>
                </a:cubicBezTo>
                <a:cubicBezTo>
                  <a:pt x="6587998" y="4502188"/>
                  <a:pt x="6338252" y="4694479"/>
                  <a:pt x="6213379" y="4965504"/>
                </a:cubicBezTo>
                <a:cubicBezTo>
                  <a:pt x="5915955" y="5613541"/>
                  <a:pt x="6428313" y="6461439"/>
                  <a:pt x="6036287" y="7056481"/>
                </a:cubicBezTo>
                <a:cubicBezTo>
                  <a:pt x="5947741" y="7189722"/>
                  <a:pt x="5822110" y="7293439"/>
                  <a:pt x="5695724" y="7391855"/>
                </a:cubicBezTo>
                <a:cubicBezTo>
                  <a:pt x="5375595" y="7643197"/>
                  <a:pt x="5031248" y="7891510"/>
                  <a:pt x="4739121" y="8176161"/>
                </a:cubicBezTo>
                <a:lnTo>
                  <a:pt x="0" y="8176161"/>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21266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Picture Placeholder 133">
            <a:extLst>
              <a:ext uri="{FF2B5EF4-FFF2-40B4-BE49-F238E27FC236}">
                <a16:creationId xmlns:a16="http://schemas.microsoft.com/office/drawing/2014/main" xmlns="" id="{2C3000FF-C981-41F7-5D39-9D32608572AD}"/>
              </a:ext>
            </a:extLst>
          </p:cNvPr>
          <p:cNvSpPr>
            <a:spLocks noGrp="1"/>
          </p:cNvSpPr>
          <p:nvPr>
            <p:ph type="pic" sz="quarter" idx="24"/>
          </p:nvPr>
        </p:nvSpPr>
        <p:spPr>
          <a:xfrm>
            <a:off x="14354035" y="3987800"/>
            <a:ext cx="6758445" cy="7955280"/>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31919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le Device Mockup">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BB28AF1-2E2B-22D1-861B-44E96518D0DE}"/>
              </a:ext>
            </a:extLst>
          </p:cNvPr>
          <p:cNvGrpSpPr/>
          <p:nvPr userDrawn="1"/>
        </p:nvGrpSpPr>
        <p:grpSpPr>
          <a:xfrm rot="19662900">
            <a:off x="15114362" y="931868"/>
            <a:ext cx="4819798" cy="9549717"/>
            <a:chOff x="19601840" y="3549898"/>
            <a:chExt cx="2357437" cy="4670913"/>
          </a:xfrm>
        </p:grpSpPr>
        <p:sp>
          <p:nvSpPr>
            <p:cNvPr id="5" name="Freeform 15">
              <a:extLst>
                <a:ext uri="{FF2B5EF4-FFF2-40B4-BE49-F238E27FC236}">
                  <a16:creationId xmlns:a16="http://schemas.microsoft.com/office/drawing/2014/main" xmlns="" id="{48C60144-D756-4772-2E61-C68A0058EB54}"/>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6" name="Freeform 16">
              <a:extLst>
                <a:ext uri="{FF2B5EF4-FFF2-40B4-BE49-F238E27FC236}">
                  <a16:creationId xmlns:a16="http://schemas.microsoft.com/office/drawing/2014/main" xmlns="" id="{99C474E7-4764-AE2C-385C-B46D5915AD6D}"/>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7" name="Freeform 17">
              <a:extLst>
                <a:ext uri="{FF2B5EF4-FFF2-40B4-BE49-F238E27FC236}">
                  <a16:creationId xmlns:a16="http://schemas.microsoft.com/office/drawing/2014/main" xmlns="" id="{C98AF5D7-97D7-47AB-0322-BE7CC847E448}"/>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9" name="Freeform 18">
              <a:extLst>
                <a:ext uri="{FF2B5EF4-FFF2-40B4-BE49-F238E27FC236}">
                  <a16:creationId xmlns:a16="http://schemas.microsoft.com/office/drawing/2014/main" xmlns="" id="{B0374869-0F27-C149-C4FD-BE0BBB6298F4}"/>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0" name="Freeform 19">
              <a:extLst>
                <a:ext uri="{FF2B5EF4-FFF2-40B4-BE49-F238E27FC236}">
                  <a16:creationId xmlns:a16="http://schemas.microsoft.com/office/drawing/2014/main" xmlns="" id="{DDE565CC-1D08-2A33-A809-44BDA6DE8AED}"/>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1" name="Freeform 20">
              <a:extLst>
                <a:ext uri="{FF2B5EF4-FFF2-40B4-BE49-F238E27FC236}">
                  <a16:creationId xmlns:a16="http://schemas.microsoft.com/office/drawing/2014/main" xmlns="" id="{78F38063-E610-FB38-40E9-C40110379ADA}"/>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2" name="Freeform 21">
              <a:extLst>
                <a:ext uri="{FF2B5EF4-FFF2-40B4-BE49-F238E27FC236}">
                  <a16:creationId xmlns:a16="http://schemas.microsoft.com/office/drawing/2014/main" xmlns="" id="{BFF3264F-7D4E-58EC-19F8-33FB5CCA205D}"/>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grpSp>
      <p:sp>
        <p:nvSpPr>
          <p:cNvPr id="13" name="Picture Placeholder 130">
            <a:extLst>
              <a:ext uri="{FF2B5EF4-FFF2-40B4-BE49-F238E27FC236}">
                <a16:creationId xmlns:a16="http://schemas.microsoft.com/office/drawing/2014/main" xmlns="" id="{C7973B5A-47EF-9524-8206-E5C99B4B17BE}"/>
              </a:ext>
            </a:extLst>
          </p:cNvPr>
          <p:cNvSpPr>
            <a:spLocks noGrp="1"/>
          </p:cNvSpPr>
          <p:nvPr>
            <p:ph type="pic" sz="quarter" idx="27"/>
          </p:nvPr>
        </p:nvSpPr>
        <p:spPr>
          <a:xfrm rot="19662900">
            <a:off x="15431495" y="1181585"/>
            <a:ext cx="4188087" cy="9041597"/>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2" name="Group 1">
            <a:extLst>
              <a:ext uri="{FF2B5EF4-FFF2-40B4-BE49-F238E27FC236}">
                <a16:creationId xmlns:a16="http://schemas.microsoft.com/office/drawing/2014/main" xmlns="" id="{12E71399-86E6-3970-90AE-ADBD3D423832}"/>
              </a:ext>
            </a:extLst>
          </p:cNvPr>
          <p:cNvGrpSpPr/>
          <p:nvPr userDrawn="1"/>
        </p:nvGrpSpPr>
        <p:grpSpPr>
          <a:xfrm rot="19662900">
            <a:off x="21428077" y="-212709"/>
            <a:ext cx="4819798" cy="9549717"/>
            <a:chOff x="19601840" y="3549898"/>
            <a:chExt cx="2357437" cy="4670913"/>
          </a:xfrm>
        </p:grpSpPr>
        <p:sp>
          <p:nvSpPr>
            <p:cNvPr id="3" name="Freeform 15">
              <a:extLst>
                <a:ext uri="{FF2B5EF4-FFF2-40B4-BE49-F238E27FC236}">
                  <a16:creationId xmlns:a16="http://schemas.microsoft.com/office/drawing/2014/main" xmlns="" id="{D86861E5-55E7-1F61-CEF0-797AD2C8F907}"/>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8" name="Freeform 16">
              <a:extLst>
                <a:ext uri="{FF2B5EF4-FFF2-40B4-BE49-F238E27FC236}">
                  <a16:creationId xmlns:a16="http://schemas.microsoft.com/office/drawing/2014/main" xmlns="" id="{9C5D83DB-D50D-4684-85B4-0C462873DAAE}"/>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4" name="Freeform 17">
              <a:extLst>
                <a:ext uri="{FF2B5EF4-FFF2-40B4-BE49-F238E27FC236}">
                  <a16:creationId xmlns:a16="http://schemas.microsoft.com/office/drawing/2014/main" xmlns="" id="{80312A07-3A99-1327-A227-67BC7699FD1C}"/>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5" name="Freeform 18">
              <a:extLst>
                <a:ext uri="{FF2B5EF4-FFF2-40B4-BE49-F238E27FC236}">
                  <a16:creationId xmlns:a16="http://schemas.microsoft.com/office/drawing/2014/main" xmlns="" id="{F8BD2B44-74C7-8A39-5A0A-9D7E77BD0FE3}"/>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6" name="Freeform 19">
              <a:extLst>
                <a:ext uri="{FF2B5EF4-FFF2-40B4-BE49-F238E27FC236}">
                  <a16:creationId xmlns:a16="http://schemas.microsoft.com/office/drawing/2014/main" xmlns="" id="{B4924B2A-6B82-77DA-510B-9EB382884A18}"/>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7" name="Freeform 20">
              <a:extLst>
                <a:ext uri="{FF2B5EF4-FFF2-40B4-BE49-F238E27FC236}">
                  <a16:creationId xmlns:a16="http://schemas.microsoft.com/office/drawing/2014/main" xmlns="" id="{F0CE7179-938C-5D5C-288D-67E504B28764}"/>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18" name="Freeform 21">
              <a:extLst>
                <a:ext uri="{FF2B5EF4-FFF2-40B4-BE49-F238E27FC236}">
                  <a16:creationId xmlns:a16="http://schemas.microsoft.com/office/drawing/2014/main" xmlns="" id="{595B7A17-8047-F4C0-D48F-753854B1683D}"/>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grpSp>
      <p:sp>
        <p:nvSpPr>
          <p:cNvPr id="19" name="Picture Placeholder 130">
            <a:extLst>
              <a:ext uri="{FF2B5EF4-FFF2-40B4-BE49-F238E27FC236}">
                <a16:creationId xmlns:a16="http://schemas.microsoft.com/office/drawing/2014/main" xmlns="" id="{2B6E42B2-5085-994B-B756-9FDB9C688545}"/>
              </a:ext>
            </a:extLst>
          </p:cNvPr>
          <p:cNvSpPr>
            <a:spLocks noGrp="1"/>
          </p:cNvSpPr>
          <p:nvPr>
            <p:ph type="pic" sz="quarter" idx="28"/>
          </p:nvPr>
        </p:nvSpPr>
        <p:spPr>
          <a:xfrm rot="19662900">
            <a:off x="21745210" y="37008"/>
            <a:ext cx="4188087" cy="9041597"/>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20" name="Group 19">
            <a:extLst>
              <a:ext uri="{FF2B5EF4-FFF2-40B4-BE49-F238E27FC236}">
                <a16:creationId xmlns:a16="http://schemas.microsoft.com/office/drawing/2014/main" xmlns="" id="{AC3A5B13-8172-689D-B127-5230ECE3200F}"/>
              </a:ext>
            </a:extLst>
          </p:cNvPr>
          <p:cNvGrpSpPr/>
          <p:nvPr userDrawn="1"/>
        </p:nvGrpSpPr>
        <p:grpSpPr>
          <a:xfrm rot="19662900">
            <a:off x="11979276" y="6623519"/>
            <a:ext cx="4819798" cy="9549717"/>
            <a:chOff x="19601840" y="3549898"/>
            <a:chExt cx="2357437" cy="4670913"/>
          </a:xfrm>
        </p:grpSpPr>
        <p:sp>
          <p:nvSpPr>
            <p:cNvPr id="21" name="Freeform 15">
              <a:extLst>
                <a:ext uri="{FF2B5EF4-FFF2-40B4-BE49-F238E27FC236}">
                  <a16:creationId xmlns:a16="http://schemas.microsoft.com/office/drawing/2014/main" xmlns="" id="{1FE81C4D-9B1A-576C-BCFF-677FD57760DA}"/>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2" name="Freeform 16">
              <a:extLst>
                <a:ext uri="{FF2B5EF4-FFF2-40B4-BE49-F238E27FC236}">
                  <a16:creationId xmlns:a16="http://schemas.microsoft.com/office/drawing/2014/main" xmlns="" id="{44C869FE-5607-7387-61B6-63AEAB387D95}"/>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3" name="Freeform 17">
              <a:extLst>
                <a:ext uri="{FF2B5EF4-FFF2-40B4-BE49-F238E27FC236}">
                  <a16:creationId xmlns:a16="http://schemas.microsoft.com/office/drawing/2014/main" xmlns="" id="{0F007713-B3D0-EBE6-2193-B0DC03FE36E1}"/>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4" name="Freeform 18">
              <a:extLst>
                <a:ext uri="{FF2B5EF4-FFF2-40B4-BE49-F238E27FC236}">
                  <a16:creationId xmlns:a16="http://schemas.microsoft.com/office/drawing/2014/main" xmlns="" id="{1D23A6AD-D20D-D725-E51E-5968B3FFA67F}"/>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5" name="Freeform 19">
              <a:extLst>
                <a:ext uri="{FF2B5EF4-FFF2-40B4-BE49-F238E27FC236}">
                  <a16:creationId xmlns:a16="http://schemas.microsoft.com/office/drawing/2014/main" xmlns="" id="{CD6A9B2B-BAC9-E9CA-066E-2152759C9601}"/>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6" name="Freeform 20">
              <a:extLst>
                <a:ext uri="{FF2B5EF4-FFF2-40B4-BE49-F238E27FC236}">
                  <a16:creationId xmlns:a16="http://schemas.microsoft.com/office/drawing/2014/main" xmlns="" id="{26626392-A0B6-4574-15B0-1CCAE73753C5}"/>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sp>
          <p:nvSpPr>
            <p:cNvPr id="27" name="Freeform 21">
              <a:extLst>
                <a:ext uri="{FF2B5EF4-FFF2-40B4-BE49-F238E27FC236}">
                  <a16:creationId xmlns:a16="http://schemas.microsoft.com/office/drawing/2014/main" xmlns="" id="{7EDA6C29-7614-361C-001B-B456420A36B1}"/>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Didact Gothic" pitchFamily="2" charset="0"/>
              </a:endParaRPr>
            </a:p>
          </p:txBody>
        </p:sp>
      </p:grpSp>
      <p:sp>
        <p:nvSpPr>
          <p:cNvPr id="28" name="Picture Placeholder 130">
            <a:extLst>
              <a:ext uri="{FF2B5EF4-FFF2-40B4-BE49-F238E27FC236}">
                <a16:creationId xmlns:a16="http://schemas.microsoft.com/office/drawing/2014/main" xmlns="" id="{001E14E2-8646-FB4D-837F-411F44BEEEBA}"/>
              </a:ext>
            </a:extLst>
          </p:cNvPr>
          <p:cNvSpPr>
            <a:spLocks noGrp="1"/>
          </p:cNvSpPr>
          <p:nvPr>
            <p:ph type="pic" sz="quarter" idx="29"/>
          </p:nvPr>
        </p:nvSpPr>
        <p:spPr>
          <a:xfrm rot="19662900">
            <a:off x="12296409" y="6873236"/>
            <a:ext cx="4188087" cy="9041597"/>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00372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21" r:id="rId2"/>
    <p:sldLayoutId id="2147484022" r:id="rId3"/>
    <p:sldLayoutId id="2147484023" r:id="rId4"/>
    <p:sldLayoutId id="2147484024" r:id="rId5"/>
    <p:sldLayoutId id="2147484031" r:id="rId6"/>
    <p:sldLayoutId id="2147484032" r:id="rId7"/>
    <p:sldLayoutId id="2147484033" r:id="rId8"/>
    <p:sldLayoutId id="2147484027" r:id="rId9"/>
    <p:sldLayoutId id="2147484029" r:id="rId10"/>
    <p:sldLayoutId id="2147484020" r:id="rId11"/>
  </p:sldLayoutIdLst>
  <p:hf hdr="0" ftr="0" dt="0"/>
  <p:txStyles>
    <p:titleStyle>
      <a:lvl1pPr algn="ctr" defTabSz="1828434" rtl="0" eaLnBrk="1" latinLnBrk="0" hangingPunct="1">
        <a:lnSpc>
          <a:spcPct val="90000"/>
        </a:lnSpc>
        <a:spcBef>
          <a:spcPct val="0"/>
        </a:spcBef>
        <a:buNone/>
        <a:defRPr lang="en-US" sz="8800" b="0" i="0" kern="1200">
          <a:solidFill>
            <a:schemeClr val="tx2"/>
          </a:solidFill>
          <a:latin typeface="Didact Gothic" pitchFamily="2" charset="0"/>
          <a:ea typeface="Arimo" panose="020B0604020202020204" pitchFamily="34" charset="0"/>
          <a:cs typeface="Arimo" panose="020B0604020202020204" pitchFamily="34" charset="0"/>
        </a:defRPr>
      </a:lvl1pPr>
    </p:titleStyle>
    <p:bodyStyle>
      <a:lvl1pPr marL="457109" indent="-457109" algn="l" defTabSz="1828434" rtl="0" eaLnBrk="1" latinLnBrk="0" hangingPunct="1">
        <a:lnSpc>
          <a:spcPts val="4200"/>
        </a:lnSpc>
        <a:spcBef>
          <a:spcPts val="2000"/>
        </a:spcBef>
        <a:buFont typeface="Arial" panose="020B0604020202020204" pitchFamily="34" charset="0"/>
        <a:buChar char="•"/>
        <a:defRPr lang="en-US" sz="4000" b="0" i="0" kern="1200" dirty="0" smtClean="0">
          <a:solidFill>
            <a:schemeClr val="tx1"/>
          </a:solidFill>
          <a:effectLst/>
          <a:latin typeface="Didact Gothic" pitchFamily="2" charset="0"/>
          <a:ea typeface="Open Sans Light" panose="020B0306030504020204" pitchFamily="34" charset="0"/>
          <a:cs typeface="Open Sans" charset="0"/>
        </a:defRPr>
      </a:lvl1pPr>
      <a:lvl2pPr marL="1371326" indent="-457109" algn="l" defTabSz="1828434" rtl="0" eaLnBrk="1" latinLnBrk="0" hangingPunct="1">
        <a:lnSpc>
          <a:spcPts val="4200"/>
        </a:lnSpc>
        <a:spcBef>
          <a:spcPts val="1000"/>
        </a:spcBef>
        <a:buFont typeface="Arial" panose="020B0604020202020204" pitchFamily="34" charset="0"/>
        <a:buChar char="•"/>
        <a:defRPr lang="en-US" sz="3200" b="0" i="0" kern="1200" dirty="0" smtClean="0">
          <a:solidFill>
            <a:schemeClr val="tx1"/>
          </a:solidFill>
          <a:effectLst/>
          <a:latin typeface="Didact Gothic" pitchFamily="2" charset="0"/>
          <a:ea typeface="Open Sans Light" panose="020B0306030504020204" pitchFamily="34" charset="0"/>
          <a:cs typeface="Open Sans" charset="0"/>
        </a:defRPr>
      </a:lvl2pPr>
      <a:lvl3pPr marL="2285543" indent="-457109" algn="l" defTabSz="1828434" rtl="0" eaLnBrk="1" latinLnBrk="0" hangingPunct="1">
        <a:lnSpc>
          <a:spcPts val="4200"/>
        </a:lnSpc>
        <a:spcBef>
          <a:spcPts val="1000"/>
        </a:spcBef>
        <a:buFont typeface="Arial" panose="020B0604020202020204" pitchFamily="34" charset="0"/>
        <a:buChar char="•"/>
        <a:defRPr lang="en-US" sz="2800" b="0" i="0" kern="1200" dirty="0" smtClean="0">
          <a:solidFill>
            <a:schemeClr val="tx1"/>
          </a:solidFill>
          <a:effectLst/>
          <a:latin typeface="Didact Gothic" pitchFamily="2" charset="0"/>
          <a:ea typeface="Open Sans Light" panose="020B0306030504020204" pitchFamily="34" charset="0"/>
          <a:cs typeface="Open Sans" charset="0"/>
        </a:defRPr>
      </a:lvl3pPr>
      <a:lvl4pPr marL="3199760" indent="-457109" algn="l" defTabSz="1828434" rtl="0" eaLnBrk="1" latinLnBrk="0" hangingPunct="1">
        <a:lnSpc>
          <a:spcPts val="4200"/>
        </a:lnSpc>
        <a:spcBef>
          <a:spcPts val="1000"/>
        </a:spcBef>
        <a:buFont typeface="Arial" panose="020B0604020202020204" pitchFamily="34" charset="0"/>
        <a:buChar char="•"/>
        <a:defRPr lang="en-US" sz="2400" b="0" i="0" kern="1200" dirty="0" smtClean="0">
          <a:solidFill>
            <a:schemeClr val="tx1"/>
          </a:solidFill>
          <a:effectLst/>
          <a:latin typeface="Didact Gothic" pitchFamily="2" charset="0"/>
          <a:ea typeface="Open Sans Light" panose="020B0306030504020204" pitchFamily="34" charset="0"/>
          <a:cs typeface="Open Sans" charset="0"/>
        </a:defRPr>
      </a:lvl4pPr>
      <a:lvl5pPr marL="4113977" indent="-457109" algn="l" defTabSz="1828434" rtl="0" eaLnBrk="1" latinLnBrk="0" hangingPunct="1">
        <a:lnSpc>
          <a:spcPts val="4200"/>
        </a:lnSpc>
        <a:spcBef>
          <a:spcPts val="1000"/>
        </a:spcBef>
        <a:buFont typeface="Arial" panose="020B0604020202020204" pitchFamily="34" charset="0"/>
        <a:buChar char="•"/>
        <a:defRPr lang="en-US" sz="2400" b="0" i="0" kern="1200" dirty="0">
          <a:solidFill>
            <a:schemeClr val="tx1"/>
          </a:solidFill>
          <a:effectLst/>
          <a:latin typeface="Didact Gothic"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320" userDrawn="1">
          <p15:clr>
            <a:srgbClr val="A4A3A4"/>
          </p15:clr>
        </p15:guide>
        <p15:guide id="2" pos="7678" userDrawn="1">
          <p15:clr>
            <a:srgbClr val="A4A3A4"/>
          </p15:clr>
        </p15:guide>
        <p15:guide id="3" pos="958" userDrawn="1">
          <p15:clr>
            <a:srgbClr val="A4A3A4"/>
          </p15:clr>
        </p15:guide>
        <p15:guide id="4" pos="14398" userDrawn="1">
          <p15:clr>
            <a:srgbClr val="A4A3A4"/>
          </p15:clr>
        </p15:guide>
        <p15:guide id="5" orient="horz" pos="8160" userDrawn="1">
          <p15:clr>
            <a:srgbClr val="A4A3A4"/>
          </p15:clr>
        </p15:guide>
        <p15:guide id="6" orient="horz" pos="48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a computer&#10;&#10;Description automatically generated">
            <a:extLst>
              <a:ext uri="{FF2B5EF4-FFF2-40B4-BE49-F238E27FC236}">
                <a16:creationId xmlns:a16="http://schemas.microsoft.com/office/drawing/2014/main" xmlns="" id="{29E5F0C6-F949-4B47-5ED7-020B66BFCD72}"/>
              </a:ext>
            </a:extLst>
          </p:cNvPr>
          <p:cNvPicPr>
            <a:picLocks noGrp="1" noChangeAspect="1"/>
          </p:cNvPicPr>
          <p:nvPr>
            <p:ph type="pic" sz="quarter" idx="24"/>
          </p:nvPr>
        </p:nvPicPr>
        <p:blipFill rotWithShape="1">
          <a:blip r:embed="rId2" cstate="screen">
            <a:extLst>
              <a:ext uri="{28A0092B-C50C-407E-A947-70E740481C1C}">
                <a14:useLocalDpi xmlns:a14="http://schemas.microsoft.com/office/drawing/2010/main"/>
              </a:ext>
            </a:extLst>
          </a:blip>
          <a:srcRect/>
          <a:stretch/>
        </p:blipFill>
        <p:spPr>
          <a:xfrm>
            <a:off x="0" y="-30480"/>
            <a:ext cx="13063823" cy="13750240"/>
          </a:xfrm>
        </p:spPr>
      </p:pic>
      <p:grpSp>
        <p:nvGrpSpPr>
          <p:cNvPr id="2" name="Graphic 7">
            <a:extLst>
              <a:ext uri="{FF2B5EF4-FFF2-40B4-BE49-F238E27FC236}">
                <a16:creationId xmlns:a16="http://schemas.microsoft.com/office/drawing/2014/main" xmlns="" id="{669DE922-BB42-622C-89B5-B43BA2A6CF64}"/>
              </a:ext>
            </a:extLst>
          </p:cNvPr>
          <p:cNvGrpSpPr/>
          <p:nvPr/>
        </p:nvGrpSpPr>
        <p:grpSpPr>
          <a:xfrm>
            <a:off x="1619139" y="1062808"/>
            <a:ext cx="21237686" cy="11590383"/>
            <a:chOff x="3905891" y="2473961"/>
            <a:chExt cx="7763783" cy="4237054"/>
          </a:xfrm>
        </p:grpSpPr>
        <p:sp>
          <p:nvSpPr>
            <p:cNvPr id="4" name="Freeform 3">
              <a:extLst>
                <a:ext uri="{FF2B5EF4-FFF2-40B4-BE49-F238E27FC236}">
                  <a16:creationId xmlns:a16="http://schemas.microsoft.com/office/drawing/2014/main" xmlns="" id="{1FD94426-55E4-FC7B-B56B-2CA7FE627BCD}"/>
                </a:ext>
              </a:extLst>
            </p:cNvPr>
            <p:cNvSpPr/>
            <p:nvPr/>
          </p:nvSpPr>
          <p:spPr>
            <a:xfrm>
              <a:off x="4064441" y="2586334"/>
              <a:ext cx="7605233" cy="4124680"/>
            </a:xfrm>
            <a:custGeom>
              <a:avLst/>
              <a:gdLst>
                <a:gd name="connsiteX0" fmla="*/ 7446252 w 7605233"/>
                <a:gd name="connsiteY0" fmla="*/ 0 h 4124680"/>
                <a:gd name="connsiteX1" fmla="*/ 7467364 w 7605233"/>
                <a:gd name="connsiteY1" fmla="*/ 89124 h 4124680"/>
                <a:gd name="connsiteX2" fmla="*/ 7467364 w 7605233"/>
                <a:gd name="connsiteY2" fmla="*/ 3815976 h 4124680"/>
                <a:gd name="connsiteX3" fmla="*/ 7266160 w 7605233"/>
                <a:gd name="connsiteY3" fmla="*/ 4017043 h 4124680"/>
                <a:gd name="connsiteX4" fmla="*/ 42653 w 7605233"/>
                <a:gd name="connsiteY4" fmla="*/ 4017043 h 4124680"/>
                <a:gd name="connsiteX5" fmla="*/ 0 w 7605233"/>
                <a:gd name="connsiteY5" fmla="*/ 4012307 h 4124680"/>
                <a:gd name="connsiteX6" fmla="*/ 180523 w 7605233"/>
                <a:gd name="connsiteY6" fmla="*/ 4124681 h 4124680"/>
                <a:gd name="connsiteX7" fmla="*/ 7404030 w 7605233"/>
                <a:gd name="connsiteY7" fmla="*/ 4124681 h 4124680"/>
                <a:gd name="connsiteX8" fmla="*/ 7605233 w 7605233"/>
                <a:gd name="connsiteY8" fmla="*/ 3923613 h 4124680"/>
                <a:gd name="connsiteX9" fmla="*/ 7605233 w 7605233"/>
                <a:gd name="connsiteY9" fmla="*/ 196331 h 4124680"/>
                <a:gd name="connsiteX10" fmla="*/ 7446252 w 7605233"/>
                <a:gd name="connsiteY10" fmla="*/ 0 h 412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5233" h="4124680">
                  <a:moveTo>
                    <a:pt x="7446252" y="0"/>
                  </a:moveTo>
                  <a:cubicBezTo>
                    <a:pt x="7459608" y="26694"/>
                    <a:pt x="7467364" y="56833"/>
                    <a:pt x="7467364" y="89124"/>
                  </a:cubicBezTo>
                  <a:lnTo>
                    <a:pt x="7467364" y="3815976"/>
                  </a:lnTo>
                  <a:cubicBezTo>
                    <a:pt x="7467364" y="3926627"/>
                    <a:pt x="7376887" y="4017043"/>
                    <a:pt x="7266160" y="4017043"/>
                  </a:cubicBezTo>
                  <a:lnTo>
                    <a:pt x="42653" y="4017043"/>
                  </a:lnTo>
                  <a:cubicBezTo>
                    <a:pt x="28005" y="4017043"/>
                    <a:pt x="13787" y="4015321"/>
                    <a:pt x="0" y="4012307"/>
                  </a:cubicBezTo>
                  <a:cubicBezTo>
                    <a:pt x="33175" y="4078612"/>
                    <a:pt x="101679" y="4124681"/>
                    <a:pt x="180523" y="4124681"/>
                  </a:cubicBezTo>
                  <a:lnTo>
                    <a:pt x="7404030" y="4124681"/>
                  </a:lnTo>
                  <a:cubicBezTo>
                    <a:pt x="7514756" y="4124681"/>
                    <a:pt x="7605233" y="4034265"/>
                    <a:pt x="7605233" y="3923613"/>
                  </a:cubicBezTo>
                  <a:lnTo>
                    <a:pt x="7605233" y="196331"/>
                  </a:lnTo>
                  <a:cubicBezTo>
                    <a:pt x="7605233" y="100318"/>
                    <a:pt x="7536729" y="19375"/>
                    <a:pt x="7446252" y="0"/>
                  </a:cubicBezTo>
                  <a:close/>
                </a:path>
              </a:pathLst>
            </a:custGeom>
            <a:solidFill>
              <a:schemeClr val="accent1"/>
            </a:solidFill>
            <a:ln w="4308" cap="flat">
              <a:noFill/>
              <a:prstDash val="solid"/>
              <a:miter/>
            </a:ln>
          </p:spPr>
          <p:txBody>
            <a:bodyPr rtlCol="0" anchor="ctr"/>
            <a:lstStyle/>
            <a:p>
              <a:endParaRPr lang="en-US" dirty="0">
                <a:latin typeface="Didact Gothic" pitchFamily="2" charset="0"/>
              </a:endParaRPr>
            </a:p>
          </p:txBody>
        </p:sp>
        <p:sp>
          <p:nvSpPr>
            <p:cNvPr id="5" name="Freeform 4">
              <a:extLst>
                <a:ext uri="{FF2B5EF4-FFF2-40B4-BE49-F238E27FC236}">
                  <a16:creationId xmlns:a16="http://schemas.microsoft.com/office/drawing/2014/main" xmlns="" id="{ADD3AF2E-8001-8CE7-C6F6-391C9B56C8A1}"/>
                </a:ext>
              </a:extLst>
            </p:cNvPr>
            <p:cNvSpPr/>
            <p:nvPr/>
          </p:nvSpPr>
          <p:spPr>
            <a:xfrm>
              <a:off x="3905891" y="2473961"/>
              <a:ext cx="7626344" cy="4129416"/>
            </a:xfrm>
            <a:custGeom>
              <a:avLst/>
              <a:gdLst>
                <a:gd name="connsiteX0" fmla="*/ 7604802 w 7626344"/>
                <a:gd name="connsiteY0" fmla="*/ 112374 h 4129416"/>
                <a:gd name="connsiteX1" fmla="*/ 7424279 w 7626344"/>
                <a:gd name="connsiteY1" fmla="*/ 0 h 4129416"/>
                <a:gd name="connsiteX2" fmla="*/ 201203 w 7626344"/>
                <a:gd name="connsiteY2" fmla="*/ 0 h 4129416"/>
                <a:gd name="connsiteX3" fmla="*/ 0 w 7626344"/>
                <a:gd name="connsiteY3" fmla="*/ 201067 h 4129416"/>
                <a:gd name="connsiteX4" fmla="*/ 0 w 7626344"/>
                <a:gd name="connsiteY4" fmla="*/ 3927919 h 4129416"/>
                <a:gd name="connsiteX5" fmla="*/ 158981 w 7626344"/>
                <a:gd name="connsiteY5" fmla="*/ 4124681 h 4129416"/>
                <a:gd name="connsiteX6" fmla="*/ 201634 w 7626344"/>
                <a:gd name="connsiteY6" fmla="*/ 4129417 h 4129416"/>
                <a:gd name="connsiteX7" fmla="*/ 7425141 w 7626344"/>
                <a:gd name="connsiteY7" fmla="*/ 4129417 h 4129416"/>
                <a:gd name="connsiteX8" fmla="*/ 7626345 w 7626344"/>
                <a:gd name="connsiteY8" fmla="*/ 3928350 h 4129416"/>
                <a:gd name="connsiteX9" fmla="*/ 7626345 w 7626344"/>
                <a:gd name="connsiteY9" fmla="*/ 201067 h 4129416"/>
                <a:gd name="connsiteX10" fmla="*/ 7604802 w 7626344"/>
                <a:gd name="connsiteY10" fmla="*/ 112374 h 4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6344" h="4129416">
                  <a:moveTo>
                    <a:pt x="7604802" y="112374"/>
                  </a:moveTo>
                  <a:cubicBezTo>
                    <a:pt x="7571628" y="46069"/>
                    <a:pt x="7503124" y="0"/>
                    <a:pt x="7424279" y="0"/>
                  </a:cubicBezTo>
                  <a:lnTo>
                    <a:pt x="201203" y="0"/>
                  </a:lnTo>
                  <a:cubicBezTo>
                    <a:pt x="90477" y="0"/>
                    <a:pt x="0" y="90416"/>
                    <a:pt x="0" y="201067"/>
                  </a:cubicBezTo>
                  <a:lnTo>
                    <a:pt x="0" y="3927919"/>
                  </a:lnTo>
                  <a:cubicBezTo>
                    <a:pt x="0" y="4023932"/>
                    <a:pt x="68504" y="4104876"/>
                    <a:pt x="158981" y="4124681"/>
                  </a:cubicBezTo>
                  <a:cubicBezTo>
                    <a:pt x="172768" y="4127695"/>
                    <a:pt x="186986" y="4129417"/>
                    <a:pt x="201634" y="4129417"/>
                  </a:cubicBezTo>
                  <a:lnTo>
                    <a:pt x="7425141" y="4129417"/>
                  </a:lnTo>
                  <a:cubicBezTo>
                    <a:pt x="7535868" y="4129417"/>
                    <a:pt x="7626345" y="4039001"/>
                    <a:pt x="7626345" y="3928350"/>
                  </a:cubicBezTo>
                  <a:lnTo>
                    <a:pt x="7626345" y="201067"/>
                  </a:lnTo>
                  <a:cubicBezTo>
                    <a:pt x="7625914" y="169207"/>
                    <a:pt x="7618158" y="139068"/>
                    <a:pt x="7604802" y="112374"/>
                  </a:cubicBezTo>
                  <a:close/>
                </a:path>
              </a:pathLst>
            </a:custGeom>
            <a:noFill/>
            <a:ln w="17234" cap="flat">
              <a:solidFill>
                <a:schemeClr val="accent1"/>
              </a:solidFill>
              <a:prstDash val="solid"/>
              <a:miter/>
            </a:ln>
          </p:spPr>
          <p:txBody>
            <a:bodyPr rtlCol="0" anchor="ctr"/>
            <a:lstStyle/>
            <a:p>
              <a:endParaRPr lang="en-US" dirty="0">
                <a:latin typeface="Didact Gothic" pitchFamily="2" charset="0"/>
              </a:endParaRPr>
            </a:p>
          </p:txBody>
        </p:sp>
      </p:grpSp>
      <p:sp>
        <p:nvSpPr>
          <p:cNvPr id="14" name="Graphic 3">
            <a:extLst>
              <a:ext uri="{FF2B5EF4-FFF2-40B4-BE49-F238E27FC236}">
                <a16:creationId xmlns:a16="http://schemas.microsoft.com/office/drawing/2014/main" xmlns="" id="{C04C0028-F098-2D76-F69A-7BD6484FC039}"/>
              </a:ext>
            </a:extLst>
          </p:cNvPr>
          <p:cNvSpPr/>
          <p:nvPr/>
        </p:nvSpPr>
        <p:spPr>
          <a:xfrm>
            <a:off x="19701685" y="9823576"/>
            <a:ext cx="2173943" cy="1790306"/>
          </a:xfrm>
          <a:custGeom>
            <a:avLst/>
            <a:gdLst>
              <a:gd name="connsiteX0" fmla="*/ 1867272 w 1943100"/>
              <a:gd name="connsiteY0" fmla="*/ 315278 h 1600200"/>
              <a:gd name="connsiteX1" fmla="*/ 1776278 w 1943100"/>
              <a:gd name="connsiteY1" fmla="*/ 228600 h 1600200"/>
              <a:gd name="connsiteX2" fmla="*/ 603783 w 1943100"/>
              <a:gd name="connsiteY2" fmla="*/ 228600 h 1600200"/>
              <a:gd name="connsiteX3" fmla="*/ 603783 w 1943100"/>
              <a:gd name="connsiteY3" fmla="*/ 85725 h 1600200"/>
              <a:gd name="connsiteX4" fmla="*/ 518476 w 1943100"/>
              <a:gd name="connsiteY4" fmla="*/ 0 h 1600200"/>
              <a:gd name="connsiteX5" fmla="*/ 85307 w 1943100"/>
              <a:gd name="connsiteY5" fmla="*/ 0 h 1600200"/>
              <a:gd name="connsiteX6" fmla="*/ 0 w 1943100"/>
              <a:gd name="connsiteY6" fmla="*/ 85725 h 1600200"/>
              <a:gd name="connsiteX7" fmla="*/ 0 w 1943100"/>
              <a:gd name="connsiteY7" fmla="*/ 315278 h 1600200"/>
              <a:gd name="connsiteX8" fmla="*/ 0 w 1943100"/>
              <a:gd name="connsiteY8" fmla="*/ 320040 h 1600200"/>
              <a:gd name="connsiteX9" fmla="*/ 0 w 1943100"/>
              <a:gd name="connsiteY9" fmla="*/ 1423035 h 1600200"/>
              <a:gd name="connsiteX10" fmla="*/ 75828 w 1943100"/>
              <a:gd name="connsiteY10" fmla="*/ 1513523 h 1600200"/>
              <a:gd name="connsiteX11" fmla="*/ 166822 w 1943100"/>
              <a:gd name="connsiteY11" fmla="*/ 1600200 h 1600200"/>
              <a:gd name="connsiteX12" fmla="*/ 1852106 w 1943100"/>
              <a:gd name="connsiteY12" fmla="*/ 1600200 h 1600200"/>
              <a:gd name="connsiteX13" fmla="*/ 1943100 w 1943100"/>
              <a:gd name="connsiteY13" fmla="*/ 1508760 h 1600200"/>
              <a:gd name="connsiteX14" fmla="*/ 1943100 w 1943100"/>
              <a:gd name="connsiteY14" fmla="*/ 405765 h 1600200"/>
              <a:gd name="connsiteX15" fmla="*/ 1867272 w 1943100"/>
              <a:gd name="connsiteY15" fmla="*/ 315278 h 1600200"/>
              <a:gd name="connsiteX16" fmla="*/ 85307 w 1943100"/>
              <a:gd name="connsiteY16" fmla="*/ 38100 h 1600200"/>
              <a:gd name="connsiteX17" fmla="*/ 518476 w 1943100"/>
              <a:gd name="connsiteY17" fmla="*/ 38100 h 1600200"/>
              <a:gd name="connsiteX18" fmla="*/ 565869 w 1943100"/>
              <a:gd name="connsiteY18" fmla="*/ 85725 h 1600200"/>
              <a:gd name="connsiteX19" fmla="*/ 565869 w 1943100"/>
              <a:gd name="connsiteY19" fmla="*/ 228600 h 1600200"/>
              <a:gd name="connsiteX20" fmla="*/ 90994 w 1943100"/>
              <a:gd name="connsiteY20" fmla="*/ 228600 h 1600200"/>
              <a:gd name="connsiteX21" fmla="*/ 37914 w 1943100"/>
              <a:gd name="connsiteY21" fmla="*/ 245745 h 1600200"/>
              <a:gd name="connsiteX22" fmla="*/ 37914 w 1943100"/>
              <a:gd name="connsiteY22" fmla="*/ 85725 h 1600200"/>
              <a:gd name="connsiteX23" fmla="*/ 85307 w 1943100"/>
              <a:gd name="connsiteY23" fmla="*/ 38100 h 1600200"/>
              <a:gd name="connsiteX24" fmla="*/ 37914 w 1943100"/>
              <a:gd name="connsiteY24" fmla="*/ 1423035 h 1600200"/>
              <a:gd name="connsiteX25" fmla="*/ 37914 w 1943100"/>
              <a:gd name="connsiteY25" fmla="*/ 344805 h 1600200"/>
              <a:gd name="connsiteX26" fmla="*/ 37914 w 1943100"/>
              <a:gd name="connsiteY26" fmla="*/ 344805 h 1600200"/>
              <a:gd name="connsiteX27" fmla="*/ 37914 w 1943100"/>
              <a:gd name="connsiteY27" fmla="*/ 315278 h 1600200"/>
              <a:gd name="connsiteX28" fmla="*/ 90994 w 1943100"/>
              <a:gd name="connsiteY28" fmla="*/ 266700 h 1600200"/>
              <a:gd name="connsiteX29" fmla="*/ 1776278 w 1943100"/>
              <a:gd name="connsiteY29" fmla="*/ 266700 h 1600200"/>
              <a:gd name="connsiteX30" fmla="*/ 1829358 w 1943100"/>
              <a:gd name="connsiteY30" fmla="*/ 320040 h 1600200"/>
              <a:gd name="connsiteX31" fmla="*/ 1829358 w 1943100"/>
              <a:gd name="connsiteY31" fmla="*/ 1423035 h 1600200"/>
              <a:gd name="connsiteX32" fmla="*/ 1776278 w 1943100"/>
              <a:gd name="connsiteY32" fmla="*/ 1476375 h 1600200"/>
              <a:gd name="connsiteX33" fmla="*/ 90994 w 1943100"/>
              <a:gd name="connsiteY33" fmla="*/ 1476375 h 1600200"/>
              <a:gd name="connsiteX34" fmla="*/ 37914 w 1943100"/>
              <a:gd name="connsiteY34" fmla="*/ 1423035 h 1600200"/>
              <a:gd name="connsiteX35" fmla="*/ 1905186 w 1943100"/>
              <a:gd name="connsiteY35" fmla="*/ 1508760 h 1600200"/>
              <a:gd name="connsiteX36" fmla="*/ 1852106 w 1943100"/>
              <a:gd name="connsiteY36" fmla="*/ 1562100 h 1600200"/>
              <a:gd name="connsiteX37" fmla="*/ 166822 w 1943100"/>
              <a:gd name="connsiteY37" fmla="*/ 1562100 h 1600200"/>
              <a:gd name="connsiteX38" fmla="*/ 113742 w 1943100"/>
              <a:gd name="connsiteY38" fmla="*/ 1514475 h 1600200"/>
              <a:gd name="connsiteX39" fmla="*/ 1776278 w 1943100"/>
              <a:gd name="connsiteY39" fmla="*/ 1514475 h 1600200"/>
              <a:gd name="connsiteX40" fmla="*/ 1867272 w 1943100"/>
              <a:gd name="connsiteY40" fmla="*/ 1423035 h 1600200"/>
              <a:gd name="connsiteX41" fmla="*/ 1867272 w 1943100"/>
              <a:gd name="connsiteY41" fmla="*/ 354330 h 1600200"/>
              <a:gd name="connsiteX42" fmla="*/ 1905186 w 1943100"/>
              <a:gd name="connsiteY42" fmla="*/ 405765 h 1600200"/>
              <a:gd name="connsiteX43" fmla="*/ 1905186 w 1943100"/>
              <a:gd name="connsiteY43" fmla="*/ 150876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43100" h="1600200">
                <a:moveTo>
                  <a:pt x="1867272" y="315278"/>
                </a:moveTo>
                <a:cubicBezTo>
                  <a:pt x="1865376" y="266700"/>
                  <a:pt x="1825566" y="228600"/>
                  <a:pt x="1776278" y="228600"/>
                </a:cubicBezTo>
                <a:lnTo>
                  <a:pt x="603783" y="228600"/>
                </a:lnTo>
                <a:lnTo>
                  <a:pt x="603783" y="85725"/>
                </a:lnTo>
                <a:cubicBezTo>
                  <a:pt x="603783" y="38100"/>
                  <a:pt x="565869" y="0"/>
                  <a:pt x="518476" y="0"/>
                </a:cubicBezTo>
                <a:lnTo>
                  <a:pt x="85307" y="0"/>
                </a:lnTo>
                <a:cubicBezTo>
                  <a:pt x="37914" y="0"/>
                  <a:pt x="0" y="38100"/>
                  <a:pt x="0" y="85725"/>
                </a:cubicBezTo>
                <a:lnTo>
                  <a:pt x="0" y="315278"/>
                </a:lnTo>
                <a:cubicBezTo>
                  <a:pt x="0" y="317183"/>
                  <a:pt x="0" y="318135"/>
                  <a:pt x="0" y="320040"/>
                </a:cubicBezTo>
                <a:lnTo>
                  <a:pt x="0" y="1423035"/>
                </a:lnTo>
                <a:cubicBezTo>
                  <a:pt x="0" y="1468755"/>
                  <a:pt x="33175" y="1505903"/>
                  <a:pt x="75828" y="1513523"/>
                </a:cubicBezTo>
                <a:cubicBezTo>
                  <a:pt x="77724" y="1562100"/>
                  <a:pt x="117534" y="1600200"/>
                  <a:pt x="166822" y="1600200"/>
                </a:cubicBezTo>
                <a:lnTo>
                  <a:pt x="1852106" y="1600200"/>
                </a:lnTo>
                <a:cubicBezTo>
                  <a:pt x="1902342" y="1600200"/>
                  <a:pt x="1943100" y="1559243"/>
                  <a:pt x="1943100" y="1508760"/>
                </a:cubicBezTo>
                <a:lnTo>
                  <a:pt x="1943100" y="405765"/>
                </a:lnTo>
                <a:cubicBezTo>
                  <a:pt x="1943100" y="360045"/>
                  <a:pt x="1909925" y="322898"/>
                  <a:pt x="1867272" y="315278"/>
                </a:cubicBezTo>
                <a:close/>
                <a:moveTo>
                  <a:pt x="85307" y="38100"/>
                </a:moveTo>
                <a:lnTo>
                  <a:pt x="518476" y="38100"/>
                </a:lnTo>
                <a:cubicBezTo>
                  <a:pt x="545016" y="38100"/>
                  <a:pt x="565869" y="59055"/>
                  <a:pt x="565869" y="85725"/>
                </a:cubicBezTo>
                <a:lnTo>
                  <a:pt x="565869" y="228600"/>
                </a:lnTo>
                <a:lnTo>
                  <a:pt x="90994" y="228600"/>
                </a:lnTo>
                <a:cubicBezTo>
                  <a:pt x="71089" y="228600"/>
                  <a:pt x="53080" y="235268"/>
                  <a:pt x="37914" y="245745"/>
                </a:cubicBezTo>
                <a:lnTo>
                  <a:pt x="37914" y="85725"/>
                </a:lnTo>
                <a:cubicBezTo>
                  <a:pt x="37914" y="59055"/>
                  <a:pt x="58767" y="38100"/>
                  <a:pt x="85307" y="38100"/>
                </a:cubicBezTo>
                <a:close/>
                <a:moveTo>
                  <a:pt x="37914" y="1423035"/>
                </a:moveTo>
                <a:lnTo>
                  <a:pt x="37914" y="344805"/>
                </a:lnTo>
                <a:lnTo>
                  <a:pt x="37914" y="344805"/>
                </a:lnTo>
                <a:lnTo>
                  <a:pt x="37914" y="315278"/>
                </a:lnTo>
                <a:cubicBezTo>
                  <a:pt x="40758" y="288608"/>
                  <a:pt x="63506" y="266700"/>
                  <a:pt x="90994" y="266700"/>
                </a:cubicBezTo>
                <a:lnTo>
                  <a:pt x="1776278" y="266700"/>
                </a:lnTo>
                <a:cubicBezTo>
                  <a:pt x="1805661" y="266700"/>
                  <a:pt x="1829358" y="290513"/>
                  <a:pt x="1829358" y="320040"/>
                </a:cubicBezTo>
                <a:lnTo>
                  <a:pt x="1829358" y="1423035"/>
                </a:lnTo>
                <a:cubicBezTo>
                  <a:pt x="1829358" y="1452563"/>
                  <a:pt x="1805661" y="1476375"/>
                  <a:pt x="1776278" y="1476375"/>
                </a:cubicBezTo>
                <a:lnTo>
                  <a:pt x="90994" y="1476375"/>
                </a:lnTo>
                <a:cubicBezTo>
                  <a:pt x="61610" y="1476375"/>
                  <a:pt x="37914" y="1452563"/>
                  <a:pt x="37914" y="1423035"/>
                </a:cubicBezTo>
                <a:close/>
                <a:moveTo>
                  <a:pt x="1905186" y="1508760"/>
                </a:moveTo>
                <a:cubicBezTo>
                  <a:pt x="1905186" y="1538288"/>
                  <a:pt x="1881490" y="1562100"/>
                  <a:pt x="1852106" y="1562100"/>
                </a:cubicBezTo>
                <a:lnTo>
                  <a:pt x="166822" y="1562100"/>
                </a:lnTo>
                <a:cubicBezTo>
                  <a:pt x="139334" y="1562100"/>
                  <a:pt x="116586" y="1541145"/>
                  <a:pt x="113742" y="1514475"/>
                </a:cubicBezTo>
                <a:lnTo>
                  <a:pt x="1776278" y="1514475"/>
                </a:lnTo>
                <a:cubicBezTo>
                  <a:pt x="1826514" y="1514475"/>
                  <a:pt x="1867272" y="1473518"/>
                  <a:pt x="1867272" y="1423035"/>
                </a:cubicBezTo>
                <a:lnTo>
                  <a:pt x="1867272" y="354330"/>
                </a:lnTo>
                <a:cubicBezTo>
                  <a:pt x="1889072" y="360998"/>
                  <a:pt x="1905186" y="381000"/>
                  <a:pt x="1905186" y="405765"/>
                </a:cubicBezTo>
                <a:lnTo>
                  <a:pt x="1905186" y="1508760"/>
                </a:lnTo>
                <a:close/>
              </a:path>
            </a:pathLst>
          </a:custGeom>
          <a:solidFill>
            <a:schemeClr val="accent1"/>
          </a:solidFill>
          <a:ln w="9479" cap="flat">
            <a:noFill/>
            <a:prstDash val="solid"/>
            <a:miter/>
          </a:ln>
        </p:spPr>
        <p:txBody>
          <a:bodyPr rtlCol="0" anchor="ctr"/>
          <a:lstStyle/>
          <a:p>
            <a:endParaRPr lang="en-US" dirty="0">
              <a:latin typeface="Didact Gothic" pitchFamily="2" charset="0"/>
            </a:endParaRPr>
          </a:p>
        </p:txBody>
      </p:sp>
      <p:grpSp>
        <p:nvGrpSpPr>
          <p:cNvPr id="3" name="Group 2">
            <a:extLst>
              <a:ext uri="{FF2B5EF4-FFF2-40B4-BE49-F238E27FC236}">
                <a16:creationId xmlns:a16="http://schemas.microsoft.com/office/drawing/2014/main" xmlns="" id="{9362B8BD-070D-5DF6-93D6-27D72A2BE409}"/>
              </a:ext>
            </a:extLst>
          </p:cNvPr>
          <p:cNvGrpSpPr/>
          <p:nvPr/>
        </p:nvGrpSpPr>
        <p:grpSpPr>
          <a:xfrm rot="5400000">
            <a:off x="20792513" y="8350436"/>
            <a:ext cx="1761385" cy="404844"/>
            <a:chOff x="22554489" y="10342875"/>
            <a:chExt cx="1761385" cy="404844"/>
          </a:xfrm>
          <a:solidFill>
            <a:schemeClr val="accent1"/>
          </a:solidFill>
        </p:grpSpPr>
        <p:sp>
          <p:nvSpPr>
            <p:cNvPr id="6" name="Freeform 5">
              <a:extLst>
                <a:ext uri="{FF2B5EF4-FFF2-40B4-BE49-F238E27FC236}">
                  <a16:creationId xmlns:a16="http://schemas.microsoft.com/office/drawing/2014/main" xmlns="" id="{13B3919E-9B66-E76C-A140-C429A8E6FC02}"/>
                </a:ext>
              </a:extLst>
            </p:cNvPr>
            <p:cNvSpPr/>
            <p:nvPr/>
          </p:nvSpPr>
          <p:spPr>
            <a:xfrm>
              <a:off x="22554489"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7790" y="0"/>
                    <a:pt x="76191" y="0"/>
                  </a:cubicBezTo>
                  <a:cubicBezTo>
                    <a:pt x="34593" y="0"/>
                    <a:pt x="0" y="34161"/>
                    <a:pt x="0" y="76206"/>
                  </a:cubicBezTo>
                  <a:cubicBezTo>
                    <a:pt x="0" y="118250"/>
                    <a:pt x="34155"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177"/>
                    <a:pt x="17515" y="76206"/>
                  </a:cubicBezTo>
                  <a:cubicBezTo>
                    <a:pt x="17515" y="44234"/>
                    <a:pt x="43788"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sp>
          <p:nvSpPr>
            <p:cNvPr id="7" name="Freeform 6">
              <a:extLst>
                <a:ext uri="{FF2B5EF4-FFF2-40B4-BE49-F238E27FC236}">
                  <a16:creationId xmlns:a16="http://schemas.microsoft.com/office/drawing/2014/main" xmlns="" id="{923DC09F-098E-F387-759B-69E3DE0C227E}"/>
                </a:ext>
              </a:extLst>
            </p:cNvPr>
            <p:cNvSpPr/>
            <p:nvPr/>
          </p:nvSpPr>
          <p:spPr>
            <a:xfrm>
              <a:off x="23232214"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8228" y="0"/>
                    <a:pt x="76191" y="0"/>
                  </a:cubicBezTo>
                  <a:cubicBezTo>
                    <a:pt x="34155" y="0"/>
                    <a:pt x="0" y="34161"/>
                    <a:pt x="0" y="76206"/>
                  </a:cubicBezTo>
                  <a:cubicBezTo>
                    <a:pt x="0" y="118250"/>
                    <a:pt x="34155"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615"/>
                    <a:pt x="17515" y="76206"/>
                  </a:cubicBezTo>
                  <a:cubicBezTo>
                    <a:pt x="17515" y="43796"/>
                    <a:pt x="43788"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sp>
          <p:nvSpPr>
            <p:cNvPr id="8" name="Freeform 7">
              <a:extLst>
                <a:ext uri="{FF2B5EF4-FFF2-40B4-BE49-F238E27FC236}">
                  <a16:creationId xmlns:a16="http://schemas.microsoft.com/office/drawing/2014/main" xmlns="" id="{9728B22B-AAEE-808A-DB32-2E6666711811}"/>
                </a:ext>
              </a:extLst>
            </p:cNvPr>
            <p:cNvSpPr/>
            <p:nvPr/>
          </p:nvSpPr>
          <p:spPr>
            <a:xfrm>
              <a:off x="23909940"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8228" y="0"/>
                    <a:pt x="76191" y="0"/>
                  </a:cubicBezTo>
                  <a:cubicBezTo>
                    <a:pt x="34155" y="0"/>
                    <a:pt x="0" y="34161"/>
                    <a:pt x="0" y="76206"/>
                  </a:cubicBezTo>
                  <a:cubicBezTo>
                    <a:pt x="0" y="118250"/>
                    <a:pt x="34593"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615"/>
                    <a:pt x="17515" y="76206"/>
                  </a:cubicBezTo>
                  <a:cubicBezTo>
                    <a:pt x="17515" y="43796"/>
                    <a:pt x="44226"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grpSp>
      <p:sp>
        <p:nvSpPr>
          <p:cNvPr id="12" name="TextBox 11">
            <a:extLst>
              <a:ext uri="{FF2B5EF4-FFF2-40B4-BE49-F238E27FC236}">
                <a16:creationId xmlns:a16="http://schemas.microsoft.com/office/drawing/2014/main" xmlns="" id="{2A3DAD5A-2BF3-5918-ABA6-E2971AD0DDC2}"/>
              </a:ext>
            </a:extLst>
          </p:cNvPr>
          <p:cNvSpPr txBox="1"/>
          <p:nvPr/>
        </p:nvSpPr>
        <p:spPr>
          <a:xfrm>
            <a:off x="9889959" y="2290190"/>
            <a:ext cx="12288573" cy="2800767"/>
          </a:xfrm>
          <a:prstGeom prst="rect">
            <a:avLst/>
          </a:prstGeom>
          <a:noFill/>
        </p:spPr>
        <p:txBody>
          <a:bodyPr wrap="square" rtlCol="0" anchor="b">
            <a:spAutoFit/>
          </a:bodyPr>
          <a:lstStyle/>
          <a:p>
            <a:pPr algn="ctr"/>
            <a:r>
              <a:rPr lang="id-ID" sz="88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Digital </a:t>
            </a:r>
            <a:r>
              <a:rPr lang="id-ID" sz="8800" b="1" smtClean="0">
                <a:solidFill>
                  <a:schemeClr val="tx2"/>
                </a:solidFill>
                <a:latin typeface="Syncopate" panose="02000505000000020003" pitchFamily="2" charset="0"/>
                <a:ea typeface="Arimo" panose="020B0604020202020204" pitchFamily="34" charset="0"/>
                <a:cs typeface="Arimo" panose="020B0604020202020204" pitchFamily="34" charset="0"/>
              </a:rPr>
              <a:t>Comics </a:t>
            </a:r>
            <a:r>
              <a:rPr lang="id-ID" sz="8800" b="1" smtClean="0">
                <a:solidFill>
                  <a:schemeClr val="tx2"/>
                </a:solidFill>
                <a:latin typeface="Syncopate" panose="02000505000000020003" pitchFamily="2" charset="0"/>
                <a:ea typeface="Arimo" panose="020B0604020202020204" pitchFamily="34" charset="0"/>
                <a:cs typeface="Arimo" panose="020B0604020202020204" pitchFamily="34" charset="0"/>
              </a:rPr>
              <a:t>as </a:t>
            </a:r>
            <a:r>
              <a:rPr lang="id-ID" sz="88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Literacy Learning in Elementary Schools </a:t>
            </a:r>
            <a:endParaRPr lang="en-US" sz="8800" b="1" dirty="0">
              <a:solidFill>
                <a:schemeClr val="tx2"/>
              </a:solidFill>
              <a:latin typeface="Syncopate" panose="02000505000000020003" pitchFamily="2" charset="0"/>
              <a:ea typeface="Arimo" panose="020B0604020202020204" pitchFamily="34" charset="0"/>
              <a:cs typeface="Arimo" panose="020B0604020202020204" pitchFamily="34" charset="0"/>
            </a:endParaRPr>
          </a:p>
        </p:txBody>
      </p:sp>
      <p:sp>
        <p:nvSpPr>
          <p:cNvPr id="13" name="TextBox 12">
            <a:extLst>
              <a:ext uri="{FF2B5EF4-FFF2-40B4-BE49-F238E27FC236}">
                <a16:creationId xmlns:a16="http://schemas.microsoft.com/office/drawing/2014/main" xmlns="" id="{BB871650-8C9A-134A-8692-83DD372507CF}"/>
              </a:ext>
            </a:extLst>
          </p:cNvPr>
          <p:cNvSpPr txBox="1"/>
          <p:nvPr/>
        </p:nvSpPr>
        <p:spPr>
          <a:xfrm>
            <a:off x="10368913" y="5090957"/>
            <a:ext cx="12023879" cy="1754326"/>
          </a:xfrm>
          <a:prstGeom prst="rect">
            <a:avLst/>
          </a:prstGeom>
          <a:noFill/>
        </p:spPr>
        <p:txBody>
          <a:bodyPr wrap="square" rtlCol="0" anchor="t">
            <a:spAutoFit/>
          </a:bodyPr>
          <a:lstStyle/>
          <a:p>
            <a:pPr algn="ctr"/>
            <a:r>
              <a:rPr lang="id-ID" sz="54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Deden Much. Darmadi, </a:t>
            </a:r>
          </a:p>
          <a:p>
            <a:pPr algn="ctr"/>
            <a:r>
              <a:rPr lang="id-ID" sz="54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S. Nailul Muna Aljamaliah</a:t>
            </a:r>
            <a:endParaRPr lang="en-US" sz="5400" b="1" dirty="0">
              <a:solidFill>
                <a:schemeClr val="tx2"/>
              </a:solidFill>
              <a:latin typeface="Syncopate" panose="02000505000000020003" pitchFamily="2" charset="0"/>
              <a:ea typeface="Arimo" panose="020B0604020202020204" pitchFamily="34" charset="0"/>
              <a:cs typeface="Arimo" panose="020B0604020202020204" pitchFamily="34" charset="0"/>
            </a:endParaRPr>
          </a:p>
        </p:txBody>
      </p:sp>
      <p:sp>
        <p:nvSpPr>
          <p:cNvPr id="15" name="TextBox 14">
            <a:extLst>
              <a:ext uri="{FF2B5EF4-FFF2-40B4-BE49-F238E27FC236}">
                <a16:creationId xmlns:a16="http://schemas.microsoft.com/office/drawing/2014/main" xmlns="" id="{BB871650-8C9A-134A-8692-83DD372507CF}"/>
              </a:ext>
            </a:extLst>
          </p:cNvPr>
          <p:cNvSpPr txBox="1"/>
          <p:nvPr/>
        </p:nvSpPr>
        <p:spPr>
          <a:xfrm>
            <a:off x="12294577" y="6976760"/>
            <a:ext cx="7916780" cy="1446550"/>
          </a:xfrm>
          <a:prstGeom prst="rect">
            <a:avLst/>
          </a:prstGeom>
          <a:noFill/>
        </p:spPr>
        <p:txBody>
          <a:bodyPr wrap="square" rtlCol="0" anchor="t">
            <a:spAutoFit/>
          </a:bodyPr>
          <a:lstStyle/>
          <a:p>
            <a:pPr algn="ctr"/>
            <a:r>
              <a:rPr lang="id-ID" sz="4400" dirty="0" smtClean="0">
                <a:solidFill>
                  <a:schemeClr val="tx2"/>
                </a:solidFill>
                <a:latin typeface="Syncopate" panose="02000505000000020003" pitchFamily="2" charset="0"/>
                <a:ea typeface="Arimo" panose="020B0604020202020204" pitchFamily="34" charset="0"/>
                <a:cs typeface="Arimo" panose="020B0604020202020204" pitchFamily="34" charset="0"/>
              </a:rPr>
              <a:t>Universitas Nurtanio Bandung, </a:t>
            </a:r>
          </a:p>
          <a:p>
            <a:pPr algn="ctr"/>
            <a:r>
              <a:rPr lang="id-ID" sz="4400" dirty="0" smtClean="0">
                <a:solidFill>
                  <a:schemeClr val="tx2"/>
                </a:solidFill>
                <a:latin typeface="Syncopate" panose="02000505000000020003" pitchFamily="2" charset="0"/>
                <a:ea typeface="Arimo" panose="020B0604020202020204" pitchFamily="34" charset="0"/>
                <a:cs typeface="Arimo" panose="020B0604020202020204" pitchFamily="34" charset="0"/>
              </a:rPr>
              <a:t>Universitas Pendidikan Indonesia </a:t>
            </a:r>
            <a:endParaRPr lang="en-US" sz="4400" dirty="0">
              <a:solidFill>
                <a:schemeClr val="tx2"/>
              </a:solidFill>
              <a:latin typeface="Syncopate" panose="02000505000000020003" pitchFamily="2"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76668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omputer keyboard and headphones&#10;&#10;Description automatically generated">
            <a:extLst>
              <a:ext uri="{FF2B5EF4-FFF2-40B4-BE49-F238E27FC236}">
                <a16:creationId xmlns:a16="http://schemas.microsoft.com/office/drawing/2014/main" xmlns="" id="{A7A1DCB4-73E6-7B9F-FCC3-6420F3B4AEEB}"/>
              </a:ext>
            </a:extLst>
          </p:cNvPr>
          <p:cNvPicPr>
            <a:picLocks noGrp="1" noChangeAspect="1"/>
          </p:cNvPicPr>
          <p:nvPr>
            <p:ph type="pic" sz="quarter" idx="24"/>
          </p:nvPr>
        </p:nvPicPr>
        <p:blipFill>
          <a:blip r:embed="rId2" cstate="screen">
            <a:extLst>
              <a:ext uri="{28A0092B-C50C-407E-A947-70E740481C1C}">
                <a14:useLocalDpi xmlns:a14="http://schemas.microsoft.com/office/drawing/2010/main"/>
              </a:ext>
            </a:extLst>
          </a:blip>
          <a:srcRect/>
          <a:stretch/>
        </p:blipFill>
        <p:spPr>
          <a:xfrm>
            <a:off x="652380" y="2133600"/>
            <a:ext cx="4906209" cy="9326880"/>
          </a:xfrm>
        </p:spPr>
      </p:pic>
      <p:sp>
        <p:nvSpPr>
          <p:cNvPr id="8" name="Graphic 9">
            <a:extLst>
              <a:ext uri="{FF2B5EF4-FFF2-40B4-BE49-F238E27FC236}">
                <a16:creationId xmlns:a16="http://schemas.microsoft.com/office/drawing/2014/main" xmlns="" id="{F94162FE-BCEB-EDD8-3DEA-AE7F4222FB40}"/>
              </a:ext>
            </a:extLst>
          </p:cNvPr>
          <p:cNvSpPr/>
          <p:nvPr/>
        </p:nvSpPr>
        <p:spPr>
          <a:xfrm>
            <a:off x="20132580" y="51145"/>
            <a:ext cx="5448490" cy="5448300"/>
          </a:xfrm>
          <a:custGeom>
            <a:avLst/>
            <a:gdLst>
              <a:gd name="connsiteX0" fmla="*/ 5448300 w 5448490"/>
              <a:gd name="connsiteY0" fmla="*/ 2352373 h 5448300"/>
              <a:gd name="connsiteX1" fmla="*/ 5448300 w 5448490"/>
              <a:gd name="connsiteY1" fmla="*/ 2320995 h 5448300"/>
              <a:gd name="connsiteX2" fmla="*/ 5406463 w 5448490"/>
              <a:gd name="connsiteY2" fmla="*/ 1643048 h 5448300"/>
              <a:gd name="connsiteX3" fmla="*/ 5395054 w 5448490"/>
              <a:gd name="connsiteY3" fmla="*/ 1550816 h 5448300"/>
              <a:gd name="connsiteX4" fmla="*/ 5391250 w 5448490"/>
              <a:gd name="connsiteY4" fmla="*/ 1521340 h 5448300"/>
              <a:gd name="connsiteX5" fmla="*/ 5251477 w 5448490"/>
              <a:gd name="connsiteY5" fmla="*/ 789195 h 5448300"/>
              <a:gd name="connsiteX6" fmla="*/ 5243870 w 5448490"/>
              <a:gd name="connsiteY6" fmla="*/ 761621 h 5448300"/>
              <a:gd name="connsiteX7" fmla="*/ 5016620 w 5448490"/>
              <a:gd name="connsiteY7" fmla="*/ 59903 h 5448300"/>
              <a:gd name="connsiteX8" fmla="*/ 5006161 w 5448490"/>
              <a:gd name="connsiteY8" fmla="*/ 33279 h 5448300"/>
              <a:gd name="connsiteX9" fmla="*/ 4979537 w 5448490"/>
              <a:gd name="connsiteY9" fmla="*/ 43739 h 5448300"/>
              <a:gd name="connsiteX10" fmla="*/ 4266409 w 5448490"/>
              <a:gd name="connsiteY10" fmla="*/ 268136 h 5448300"/>
              <a:gd name="connsiteX11" fmla="*/ 4238835 w 5448490"/>
              <a:gd name="connsiteY11" fmla="*/ 274792 h 5448300"/>
              <a:gd name="connsiteX12" fmla="*/ 3487673 w 5448490"/>
              <a:gd name="connsiteY12" fmla="*/ 409811 h 5448300"/>
              <a:gd name="connsiteX13" fmla="*/ 3459148 w 5448490"/>
              <a:gd name="connsiteY13" fmla="*/ 413614 h 5448300"/>
              <a:gd name="connsiteX14" fmla="*/ 3442033 w 5448490"/>
              <a:gd name="connsiteY14" fmla="*/ 415516 h 5448300"/>
              <a:gd name="connsiteX15" fmla="*/ 2675657 w 5448490"/>
              <a:gd name="connsiteY15" fmla="*/ 457353 h 5448300"/>
              <a:gd name="connsiteX16" fmla="*/ 2646181 w 5448490"/>
              <a:gd name="connsiteY16" fmla="*/ 457353 h 5448300"/>
              <a:gd name="connsiteX17" fmla="*/ 1834166 w 5448490"/>
              <a:gd name="connsiteY17" fmla="*/ 410762 h 5448300"/>
              <a:gd name="connsiteX18" fmla="*/ 1802788 w 5448490"/>
              <a:gd name="connsiteY18" fmla="*/ 406959 h 5448300"/>
              <a:gd name="connsiteX19" fmla="*/ 1386321 w 5448490"/>
              <a:gd name="connsiteY19" fmla="*/ 348957 h 5448300"/>
              <a:gd name="connsiteX20" fmla="*/ 958444 w 5448490"/>
              <a:gd name="connsiteY20" fmla="*/ 267185 h 5448300"/>
              <a:gd name="connsiteX21" fmla="*/ 926116 w 5448490"/>
              <a:gd name="connsiteY21" fmla="*/ 259579 h 5448300"/>
              <a:gd name="connsiteX22" fmla="*/ 36132 w 5448490"/>
              <a:gd name="connsiteY22" fmla="*/ 12361 h 5448300"/>
              <a:gd name="connsiteX23" fmla="*/ 0 w 5448490"/>
              <a:gd name="connsiteY23" fmla="*/ 0 h 5448300"/>
              <a:gd name="connsiteX24" fmla="*/ 14263 w 5448490"/>
              <a:gd name="connsiteY24" fmla="*/ 35181 h 5448300"/>
              <a:gd name="connsiteX25" fmla="*/ 290956 w 5448490"/>
              <a:gd name="connsiteY25" fmla="*/ 920411 h 5448300"/>
              <a:gd name="connsiteX26" fmla="*/ 298563 w 5448490"/>
              <a:gd name="connsiteY26" fmla="*/ 952739 h 5448300"/>
              <a:gd name="connsiteX27" fmla="*/ 414565 w 5448490"/>
              <a:gd name="connsiteY27" fmla="*/ 1645900 h 5448300"/>
              <a:gd name="connsiteX28" fmla="*/ 428828 w 5448490"/>
              <a:gd name="connsiteY28" fmla="*/ 1788526 h 5448300"/>
              <a:gd name="connsiteX29" fmla="*/ 431680 w 5448490"/>
              <a:gd name="connsiteY29" fmla="*/ 1818953 h 5448300"/>
              <a:gd name="connsiteX30" fmla="*/ 453550 w 5448490"/>
              <a:gd name="connsiteY30" fmla="*/ 2622410 h 5448300"/>
              <a:gd name="connsiteX31" fmla="*/ 452599 w 5448490"/>
              <a:gd name="connsiteY31" fmla="*/ 2651886 h 5448300"/>
              <a:gd name="connsiteX32" fmla="*/ 388893 w 5448490"/>
              <a:gd name="connsiteY32" fmla="*/ 3431573 h 5448300"/>
              <a:gd name="connsiteX33" fmla="*/ 385089 w 5448490"/>
              <a:gd name="connsiteY33" fmla="*/ 3460098 h 5448300"/>
              <a:gd name="connsiteX34" fmla="*/ 348957 w 5448490"/>
              <a:gd name="connsiteY34" fmla="*/ 3702562 h 5448300"/>
              <a:gd name="connsiteX35" fmla="*/ 247218 w 5448490"/>
              <a:gd name="connsiteY35" fmla="*/ 4216965 h 5448300"/>
              <a:gd name="connsiteX36" fmla="*/ 240562 w 5448490"/>
              <a:gd name="connsiteY36" fmla="*/ 4244540 h 5448300"/>
              <a:gd name="connsiteX37" fmla="*/ 37083 w 5448490"/>
              <a:gd name="connsiteY37" fmla="*/ 4976685 h 5448300"/>
              <a:gd name="connsiteX38" fmla="*/ 28525 w 5448490"/>
              <a:gd name="connsiteY38" fmla="*/ 5004259 h 5448300"/>
              <a:gd name="connsiteX39" fmla="*/ 55149 w 5448490"/>
              <a:gd name="connsiteY39" fmla="*/ 5012817 h 5448300"/>
              <a:gd name="connsiteX40" fmla="*/ 781589 w 5448490"/>
              <a:gd name="connsiteY40" fmla="*/ 5219149 h 5448300"/>
              <a:gd name="connsiteX41" fmla="*/ 809163 w 5448490"/>
              <a:gd name="connsiteY41" fmla="*/ 5225804 h 5448300"/>
              <a:gd name="connsiteX42" fmla="*/ 1380616 w 5448490"/>
              <a:gd name="connsiteY42" fmla="*/ 5339905 h 5448300"/>
              <a:gd name="connsiteX43" fmla="*/ 1553669 w 5448490"/>
              <a:gd name="connsiteY43" fmla="*/ 5366528 h 5448300"/>
              <a:gd name="connsiteX44" fmla="*/ 1582194 w 5448490"/>
              <a:gd name="connsiteY44" fmla="*/ 5370331 h 5448300"/>
              <a:gd name="connsiteX45" fmla="*/ 2351422 w 5448490"/>
              <a:gd name="connsiteY45" fmla="*/ 5441644 h 5448300"/>
              <a:gd name="connsiteX46" fmla="*/ 2381849 w 5448490"/>
              <a:gd name="connsiteY46" fmla="*/ 5442595 h 5448300"/>
              <a:gd name="connsiteX47" fmla="*/ 2670903 w 5448490"/>
              <a:gd name="connsiteY47" fmla="*/ 5448300 h 5448300"/>
              <a:gd name="connsiteX48" fmla="*/ 3183405 w 5448490"/>
              <a:gd name="connsiteY48" fmla="*/ 5430234 h 5448300"/>
              <a:gd name="connsiteX49" fmla="*/ 3214782 w 5448490"/>
              <a:gd name="connsiteY49" fmla="*/ 5427382 h 5448300"/>
              <a:gd name="connsiteX50" fmla="*/ 3443934 w 5448490"/>
              <a:gd name="connsiteY50" fmla="*/ 5405513 h 5448300"/>
              <a:gd name="connsiteX51" fmla="*/ 4057225 w 5448490"/>
              <a:gd name="connsiteY51" fmla="*/ 5307576 h 5448300"/>
              <a:gd name="connsiteX52" fmla="*/ 4090504 w 5448490"/>
              <a:gd name="connsiteY52" fmla="*/ 5299970 h 5448300"/>
              <a:gd name="connsiteX53" fmla="*/ 4980488 w 5448490"/>
              <a:gd name="connsiteY53" fmla="*/ 5035636 h 5448300"/>
              <a:gd name="connsiteX54" fmla="*/ 5014718 w 5448490"/>
              <a:gd name="connsiteY54" fmla="*/ 5022325 h 5448300"/>
              <a:gd name="connsiteX55" fmla="*/ 5026128 w 5448490"/>
              <a:gd name="connsiteY55" fmla="*/ 4987144 h 5448300"/>
              <a:gd name="connsiteX56" fmla="*/ 5266690 w 5448490"/>
              <a:gd name="connsiteY56" fmla="*/ 4090504 h 5448300"/>
              <a:gd name="connsiteX57" fmla="*/ 5274297 w 5448490"/>
              <a:gd name="connsiteY57" fmla="*/ 4056274 h 5448300"/>
              <a:gd name="connsiteX58" fmla="*/ 5339905 w 5448490"/>
              <a:gd name="connsiteY58" fmla="*/ 3707316 h 5448300"/>
              <a:gd name="connsiteX59" fmla="*/ 5408365 w 5448490"/>
              <a:gd name="connsiteY59" fmla="*/ 3198618 h 5448300"/>
              <a:gd name="connsiteX60" fmla="*/ 5412169 w 5448490"/>
              <a:gd name="connsiteY60" fmla="*/ 3165339 h 5448300"/>
              <a:gd name="connsiteX61" fmla="*/ 5448300 w 5448490"/>
              <a:gd name="connsiteY61" fmla="*/ 2352373 h 5448300"/>
              <a:gd name="connsiteX62" fmla="*/ 5377938 w 5448490"/>
              <a:gd name="connsiteY62" fmla="*/ 1645900 h 5448300"/>
              <a:gd name="connsiteX63" fmla="*/ 5419775 w 5448490"/>
              <a:gd name="connsiteY63" fmla="*/ 2334307 h 5448300"/>
              <a:gd name="connsiteX64" fmla="*/ 4618219 w 5448490"/>
              <a:gd name="connsiteY64" fmla="*/ 2650936 h 5448300"/>
              <a:gd name="connsiteX65" fmla="*/ 4600153 w 5448490"/>
              <a:gd name="connsiteY65" fmla="*/ 1858888 h 5448300"/>
              <a:gd name="connsiteX66" fmla="*/ 5368430 w 5448490"/>
              <a:gd name="connsiteY66" fmla="*/ 1563177 h 5448300"/>
              <a:gd name="connsiteX67" fmla="*/ 5377938 w 5448490"/>
              <a:gd name="connsiteY67" fmla="*/ 1645900 h 5448300"/>
              <a:gd name="connsiteX68" fmla="*/ 1212318 w 5448490"/>
              <a:gd name="connsiteY68" fmla="*/ 3655971 h 5448300"/>
              <a:gd name="connsiteX69" fmla="*/ 1381567 w 5448490"/>
              <a:gd name="connsiteY69" fmla="*/ 3685447 h 5448300"/>
              <a:gd name="connsiteX70" fmla="*/ 1992956 w 5448490"/>
              <a:gd name="connsiteY70" fmla="*/ 3763416 h 5448300"/>
              <a:gd name="connsiteX71" fmla="*/ 1819903 w 5448490"/>
              <a:gd name="connsiteY71" fmla="*/ 4545004 h 5448300"/>
              <a:gd name="connsiteX72" fmla="*/ 1386321 w 5448490"/>
              <a:gd name="connsiteY72" fmla="*/ 4485102 h 5448300"/>
              <a:gd name="connsiteX73" fmla="*/ 1053528 w 5448490"/>
              <a:gd name="connsiteY73" fmla="*/ 4423297 h 5448300"/>
              <a:gd name="connsiteX74" fmla="*/ 1203761 w 5448490"/>
              <a:gd name="connsiteY74" fmla="*/ 3708267 h 5448300"/>
              <a:gd name="connsiteX75" fmla="*/ 1212318 w 5448490"/>
              <a:gd name="connsiteY75" fmla="*/ 3655971 h 5448300"/>
              <a:gd name="connsiteX76" fmla="*/ 1301697 w 5448490"/>
              <a:gd name="connsiteY76" fmla="*/ 2016727 h 5448300"/>
              <a:gd name="connsiteX77" fmla="*/ 1381567 w 5448490"/>
              <a:gd name="connsiteY77" fmla="*/ 2030039 h 5448300"/>
              <a:gd name="connsiteX78" fmla="*/ 2105155 w 5448490"/>
              <a:gd name="connsiteY78" fmla="*/ 2117516 h 5448300"/>
              <a:gd name="connsiteX79" fmla="*/ 2094696 w 5448490"/>
              <a:gd name="connsiteY79" fmla="*/ 2915269 h 5448300"/>
              <a:gd name="connsiteX80" fmla="*/ 1387272 w 5448490"/>
              <a:gd name="connsiteY80" fmla="*/ 2829693 h 5448300"/>
              <a:gd name="connsiteX81" fmla="*/ 1302648 w 5448490"/>
              <a:gd name="connsiteY81" fmla="*/ 2815431 h 5448300"/>
              <a:gd name="connsiteX82" fmla="*/ 1301697 w 5448490"/>
              <a:gd name="connsiteY82" fmla="*/ 2016727 h 5448300"/>
              <a:gd name="connsiteX83" fmla="*/ 3752957 w 5448490"/>
              <a:gd name="connsiteY83" fmla="*/ 2853464 h 5448300"/>
              <a:gd name="connsiteX84" fmla="*/ 3442983 w 5448490"/>
              <a:gd name="connsiteY84" fmla="*/ 2895301 h 5448300"/>
              <a:gd name="connsiteX85" fmla="*/ 2949499 w 5448490"/>
              <a:gd name="connsiteY85" fmla="*/ 2932384 h 5448300"/>
              <a:gd name="connsiteX86" fmla="*/ 2961860 w 5448490"/>
              <a:gd name="connsiteY86" fmla="*/ 2133680 h 5448300"/>
              <a:gd name="connsiteX87" fmla="*/ 3445836 w 5448490"/>
              <a:gd name="connsiteY87" fmla="*/ 2097548 h 5448300"/>
              <a:gd name="connsiteX88" fmla="*/ 3756760 w 5448490"/>
              <a:gd name="connsiteY88" fmla="*/ 2055711 h 5448300"/>
              <a:gd name="connsiteX89" fmla="*/ 3752957 w 5448490"/>
              <a:gd name="connsiteY89" fmla="*/ 2853464 h 5448300"/>
              <a:gd name="connsiteX90" fmla="*/ 3442983 w 5448490"/>
              <a:gd name="connsiteY90" fmla="*/ 3723481 h 5448300"/>
              <a:gd name="connsiteX91" fmla="*/ 2848710 w 5448490"/>
              <a:gd name="connsiteY91" fmla="*/ 3763416 h 5448300"/>
              <a:gd name="connsiteX92" fmla="*/ 2858218 w 5448490"/>
              <a:gd name="connsiteY92" fmla="*/ 3707316 h 5448300"/>
              <a:gd name="connsiteX93" fmla="*/ 2946646 w 5448490"/>
              <a:gd name="connsiteY93" fmla="*/ 2961860 h 5448300"/>
              <a:gd name="connsiteX94" fmla="*/ 3444885 w 5448490"/>
              <a:gd name="connsiteY94" fmla="*/ 2924777 h 5448300"/>
              <a:gd name="connsiteX95" fmla="*/ 3750104 w 5448490"/>
              <a:gd name="connsiteY95" fmla="*/ 2882940 h 5448300"/>
              <a:gd name="connsiteX96" fmla="*/ 3657873 w 5448490"/>
              <a:gd name="connsiteY96" fmla="*/ 3694955 h 5448300"/>
              <a:gd name="connsiteX97" fmla="*/ 3442983 w 5448490"/>
              <a:gd name="connsiteY97" fmla="*/ 3723481 h 5448300"/>
              <a:gd name="connsiteX98" fmla="*/ 2133680 w 5448490"/>
              <a:gd name="connsiteY98" fmla="*/ 2120368 h 5448300"/>
              <a:gd name="connsiteX99" fmla="*/ 2671854 w 5448490"/>
              <a:gd name="connsiteY99" fmla="*/ 2139385 h 5448300"/>
              <a:gd name="connsiteX100" fmla="*/ 2933334 w 5448490"/>
              <a:gd name="connsiteY100" fmla="*/ 2134631 h 5448300"/>
              <a:gd name="connsiteX101" fmla="*/ 2920974 w 5448490"/>
              <a:gd name="connsiteY101" fmla="*/ 2934285 h 5448300"/>
              <a:gd name="connsiteX102" fmla="*/ 2123221 w 5448490"/>
              <a:gd name="connsiteY102" fmla="*/ 2918121 h 5448300"/>
              <a:gd name="connsiteX103" fmla="*/ 2133680 w 5448490"/>
              <a:gd name="connsiteY103" fmla="*/ 2120368 h 5448300"/>
              <a:gd name="connsiteX104" fmla="*/ 2671854 w 5448490"/>
              <a:gd name="connsiteY104" fmla="*/ 2966614 h 5448300"/>
              <a:gd name="connsiteX105" fmla="*/ 2919072 w 5448490"/>
              <a:gd name="connsiteY105" fmla="*/ 2961860 h 5448300"/>
              <a:gd name="connsiteX106" fmla="*/ 2830644 w 5448490"/>
              <a:gd name="connsiteY106" fmla="*/ 3701611 h 5448300"/>
              <a:gd name="connsiteX107" fmla="*/ 2820185 w 5448490"/>
              <a:gd name="connsiteY107" fmla="*/ 3763416 h 5448300"/>
              <a:gd name="connsiteX108" fmla="*/ 2026235 w 5448490"/>
              <a:gd name="connsiteY108" fmla="*/ 3736792 h 5448300"/>
              <a:gd name="connsiteX109" fmla="*/ 2030989 w 5448490"/>
              <a:gd name="connsiteY109" fmla="*/ 3706365 h 5448300"/>
              <a:gd name="connsiteX110" fmla="*/ 2121319 w 5448490"/>
              <a:gd name="connsiteY110" fmla="*/ 2945695 h 5448300"/>
              <a:gd name="connsiteX111" fmla="*/ 2671854 w 5448490"/>
              <a:gd name="connsiteY111" fmla="*/ 2966614 h 5448300"/>
              <a:gd name="connsiteX112" fmla="*/ 3723481 w 5448490"/>
              <a:gd name="connsiteY112" fmla="*/ 1645900 h 5448300"/>
              <a:gd name="connsiteX113" fmla="*/ 3754858 w 5448490"/>
              <a:gd name="connsiteY113" fmla="*/ 2026235 h 5448300"/>
              <a:gd name="connsiteX114" fmla="*/ 3442983 w 5448490"/>
              <a:gd name="connsiteY114" fmla="*/ 2069023 h 5448300"/>
              <a:gd name="connsiteX115" fmla="*/ 2960909 w 5448490"/>
              <a:gd name="connsiteY115" fmla="*/ 2105155 h 5448300"/>
              <a:gd name="connsiteX116" fmla="*/ 2925728 w 5448490"/>
              <a:gd name="connsiteY116" fmla="*/ 1643048 h 5448300"/>
              <a:gd name="connsiteX117" fmla="*/ 2880087 w 5448490"/>
              <a:gd name="connsiteY117" fmla="*/ 1309304 h 5448300"/>
              <a:gd name="connsiteX118" fmla="*/ 3446787 w 5448490"/>
              <a:gd name="connsiteY118" fmla="*/ 1270319 h 5448300"/>
              <a:gd name="connsiteX119" fmla="*/ 3666430 w 5448490"/>
              <a:gd name="connsiteY119" fmla="*/ 1241794 h 5448300"/>
              <a:gd name="connsiteX120" fmla="*/ 3723481 w 5448490"/>
              <a:gd name="connsiteY120" fmla="*/ 1645900 h 5448300"/>
              <a:gd name="connsiteX121" fmla="*/ 3693054 w 5448490"/>
              <a:gd name="connsiteY121" fmla="*/ 1237040 h 5448300"/>
              <a:gd name="connsiteX122" fmla="*/ 4460380 w 5448490"/>
              <a:gd name="connsiteY122" fmla="*/ 1072545 h 5448300"/>
              <a:gd name="connsiteX123" fmla="*/ 4550710 w 5448490"/>
              <a:gd name="connsiteY123" fmla="*/ 1644949 h 5448300"/>
              <a:gd name="connsiteX124" fmla="*/ 4569726 w 5448490"/>
              <a:gd name="connsiteY124" fmla="*/ 1837969 h 5448300"/>
              <a:gd name="connsiteX125" fmla="*/ 3783383 w 5448490"/>
              <a:gd name="connsiteY125" fmla="*/ 2020530 h 5448300"/>
              <a:gd name="connsiteX126" fmla="*/ 3752006 w 5448490"/>
              <a:gd name="connsiteY126" fmla="*/ 1642097 h 5448300"/>
              <a:gd name="connsiteX127" fmla="*/ 3693054 w 5448490"/>
              <a:gd name="connsiteY127" fmla="*/ 1237040 h 5448300"/>
              <a:gd name="connsiteX128" fmla="*/ 2896252 w 5448490"/>
              <a:gd name="connsiteY128" fmla="*/ 1645900 h 5448300"/>
              <a:gd name="connsiteX129" fmla="*/ 2931433 w 5448490"/>
              <a:gd name="connsiteY129" fmla="*/ 2106106 h 5448300"/>
              <a:gd name="connsiteX130" fmla="*/ 2131778 w 5448490"/>
              <a:gd name="connsiteY130" fmla="*/ 2090892 h 5448300"/>
              <a:gd name="connsiteX131" fmla="*/ 2096597 w 5448490"/>
              <a:gd name="connsiteY131" fmla="*/ 1642097 h 5448300"/>
              <a:gd name="connsiteX132" fmla="*/ 2047154 w 5448490"/>
              <a:gd name="connsiteY132" fmla="*/ 1285533 h 5448300"/>
              <a:gd name="connsiteX133" fmla="*/ 2670903 w 5448490"/>
              <a:gd name="connsiteY133" fmla="*/ 1311205 h 5448300"/>
              <a:gd name="connsiteX134" fmla="*/ 2848710 w 5448490"/>
              <a:gd name="connsiteY134" fmla="*/ 1309304 h 5448300"/>
              <a:gd name="connsiteX135" fmla="*/ 2896252 w 5448490"/>
              <a:gd name="connsiteY135" fmla="*/ 1645900 h 5448300"/>
              <a:gd name="connsiteX136" fmla="*/ 2069023 w 5448490"/>
              <a:gd name="connsiteY136" fmla="*/ 1645900 h 5448300"/>
              <a:gd name="connsiteX137" fmla="*/ 2104204 w 5448490"/>
              <a:gd name="connsiteY137" fmla="*/ 2089941 h 5448300"/>
              <a:gd name="connsiteX138" fmla="*/ 1387272 w 5448490"/>
              <a:gd name="connsiteY138" fmla="*/ 2003415 h 5448300"/>
              <a:gd name="connsiteX139" fmla="*/ 1300746 w 5448490"/>
              <a:gd name="connsiteY139" fmla="*/ 1988202 h 5448300"/>
              <a:gd name="connsiteX140" fmla="*/ 1271270 w 5448490"/>
              <a:gd name="connsiteY140" fmla="*/ 1643048 h 5448300"/>
              <a:gd name="connsiteX141" fmla="*/ 1200908 w 5448490"/>
              <a:gd name="connsiteY141" fmla="*/ 1171432 h 5448300"/>
              <a:gd name="connsiteX142" fmla="*/ 1381567 w 5448490"/>
              <a:gd name="connsiteY142" fmla="*/ 1203761 h 5448300"/>
              <a:gd name="connsiteX143" fmla="*/ 2018629 w 5448490"/>
              <a:gd name="connsiteY143" fmla="*/ 1283631 h 5448300"/>
              <a:gd name="connsiteX144" fmla="*/ 2069023 w 5448490"/>
              <a:gd name="connsiteY144" fmla="*/ 1645900 h 5448300"/>
              <a:gd name="connsiteX145" fmla="*/ 1380616 w 5448490"/>
              <a:gd name="connsiteY145" fmla="*/ 2858218 h 5448300"/>
              <a:gd name="connsiteX146" fmla="*/ 2091843 w 5448490"/>
              <a:gd name="connsiteY146" fmla="*/ 2944745 h 5448300"/>
              <a:gd name="connsiteX147" fmla="*/ 2002464 w 5448490"/>
              <a:gd name="connsiteY147" fmla="*/ 3702562 h 5448300"/>
              <a:gd name="connsiteX148" fmla="*/ 1996759 w 5448490"/>
              <a:gd name="connsiteY148" fmla="*/ 3735841 h 5448300"/>
              <a:gd name="connsiteX149" fmla="*/ 1386321 w 5448490"/>
              <a:gd name="connsiteY149" fmla="*/ 3657873 h 5448300"/>
              <a:gd name="connsiteX150" fmla="*/ 1216121 w 5448490"/>
              <a:gd name="connsiteY150" fmla="*/ 3628397 h 5448300"/>
              <a:gd name="connsiteX151" fmla="*/ 1299795 w 5448490"/>
              <a:gd name="connsiteY151" fmla="*/ 2844907 h 5448300"/>
              <a:gd name="connsiteX152" fmla="*/ 1380616 w 5448490"/>
              <a:gd name="connsiteY152" fmla="*/ 2858218 h 5448300"/>
              <a:gd name="connsiteX153" fmla="*/ 2021481 w 5448490"/>
              <a:gd name="connsiteY153" fmla="*/ 3765317 h 5448300"/>
              <a:gd name="connsiteX154" fmla="*/ 2671854 w 5448490"/>
              <a:gd name="connsiteY154" fmla="*/ 3793843 h 5448300"/>
              <a:gd name="connsiteX155" fmla="*/ 2815431 w 5448490"/>
              <a:gd name="connsiteY155" fmla="*/ 3791941 h 5448300"/>
              <a:gd name="connsiteX156" fmla="*/ 2634771 w 5448490"/>
              <a:gd name="connsiteY156" fmla="*/ 4592546 h 5448300"/>
              <a:gd name="connsiteX157" fmla="*/ 1849379 w 5448490"/>
              <a:gd name="connsiteY157" fmla="*/ 4547857 h 5448300"/>
              <a:gd name="connsiteX158" fmla="*/ 2021481 w 5448490"/>
              <a:gd name="connsiteY158" fmla="*/ 3765317 h 5448300"/>
              <a:gd name="connsiteX159" fmla="*/ 2843956 w 5448490"/>
              <a:gd name="connsiteY159" fmla="*/ 3791941 h 5448300"/>
              <a:gd name="connsiteX160" fmla="*/ 3445836 w 5448490"/>
              <a:gd name="connsiteY160" fmla="*/ 3752006 h 5448300"/>
              <a:gd name="connsiteX161" fmla="*/ 3654069 w 5448490"/>
              <a:gd name="connsiteY161" fmla="*/ 3725382 h 5448300"/>
              <a:gd name="connsiteX162" fmla="*/ 3474361 w 5448490"/>
              <a:gd name="connsiteY162" fmla="*/ 4546906 h 5448300"/>
              <a:gd name="connsiteX163" fmla="*/ 3442983 w 5448490"/>
              <a:gd name="connsiteY163" fmla="*/ 4550710 h 5448300"/>
              <a:gd name="connsiteX164" fmla="*/ 2664247 w 5448490"/>
              <a:gd name="connsiteY164" fmla="*/ 4592546 h 5448300"/>
              <a:gd name="connsiteX165" fmla="*/ 2843956 w 5448490"/>
              <a:gd name="connsiteY165" fmla="*/ 3791941 h 5448300"/>
              <a:gd name="connsiteX166" fmla="*/ 3683545 w 5448490"/>
              <a:gd name="connsiteY166" fmla="*/ 3720628 h 5448300"/>
              <a:gd name="connsiteX167" fmla="*/ 4509823 w 5448490"/>
              <a:gd name="connsiteY167" fmla="*/ 3539969 h 5448300"/>
              <a:gd name="connsiteX168" fmla="*/ 4485102 w 5448490"/>
              <a:gd name="connsiteY168" fmla="*/ 3701611 h 5448300"/>
              <a:gd name="connsiteX169" fmla="*/ 4343427 w 5448490"/>
              <a:gd name="connsiteY169" fmla="*/ 4384313 h 5448300"/>
              <a:gd name="connsiteX170" fmla="*/ 3504788 w 5448490"/>
              <a:gd name="connsiteY170" fmla="*/ 4543103 h 5448300"/>
              <a:gd name="connsiteX171" fmla="*/ 3683545 w 5448490"/>
              <a:gd name="connsiteY171" fmla="*/ 3720628 h 5448300"/>
              <a:gd name="connsiteX172" fmla="*/ 3688299 w 5448490"/>
              <a:gd name="connsiteY172" fmla="*/ 3691152 h 5448300"/>
              <a:gd name="connsiteX173" fmla="*/ 3779580 w 5448490"/>
              <a:gd name="connsiteY173" fmla="*/ 2878186 h 5448300"/>
              <a:gd name="connsiteX174" fmla="*/ 4587792 w 5448490"/>
              <a:gd name="connsiteY174" fmla="*/ 2689920 h 5448300"/>
              <a:gd name="connsiteX175" fmla="*/ 4514578 w 5448490"/>
              <a:gd name="connsiteY175" fmla="*/ 3509542 h 5448300"/>
              <a:gd name="connsiteX176" fmla="*/ 3688299 w 5448490"/>
              <a:gd name="connsiteY176" fmla="*/ 3691152 h 5448300"/>
              <a:gd name="connsiteX177" fmla="*/ 3781482 w 5448490"/>
              <a:gd name="connsiteY177" fmla="*/ 2848710 h 5448300"/>
              <a:gd name="connsiteX178" fmla="*/ 3784334 w 5448490"/>
              <a:gd name="connsiteY178" fmla="*/ 2050006 h 5448300"/>
              <a:gd name="connsiteX179" fmla="*/ 4571628 w 5448490"/>
              <a:gd name="connsiteY179" fmla="*/ 1867445 h 5448300"/>
              <a:gd name="connsiteX180" fmla="*/ 4588743 w 5448490"/>
              <a:gd name="connsiteY180" fmla="*/ 2659493 h 5448300"/>
              <a:gd name="connsiteX181" fmla="*/ 3781482 w 5448490"/>
              <a:gd name="connsiteY181" fmla="*/ 2848710 h 5448300"/>
              <a:gd name="connsiteX182" fmla="*/ 5363675 w 5448490"/>
              <a:gd name="connsiteY182" fmla="*/ 1533701 h 5448300"/>
              <a:gd name="connsiteX183" fmla="*/ 4596350 w 5448490"/>
              <a:gd name="connsiteY183" fmla="*/ 1830363 h 5448300"/>
              <a:gd name="connsiteX184" fmla="*/ 4578284 w 5448490"/>
              <a:gd name="connsiteY184" fmla="*/ 1643048 h 5448300"/>
              <a:gd name="connsiteX185" fmla="*/ 4487003 w 5448490"/>
              <a:gd name="connsiteY185" fmla="*/ 1064938 h 5448300"/>
              <a:gd name="connsiteX186" fmla="*/ 5224853 w 5448490"/>
              <a:gd name="connsiteY186" fmla="*/ 800605 h 5448300"/>
              <a:gd name="connsiteX187" fmla="*/ 5363675 w 5448490"/>
              <a:gd name="connsiteY187" fmla="*/ 1533701 h 5448300"/>
              <a:gd name="connsiteX188" fmla="*/ 4990948 w 5448490"/>
              <a:gd name="connsiteY188" fmla="*/ 69411 h 5448300"/>
              <a:gd name="connsiteX189" fmla="*/ 5218197 w 5448490"/>
              <a:gd name="connsiteY189" fmla="*/ 772080 h 5448300"/>
              <a:gd name="connsiteX190" fmla="*/ 4482249 w 5448490"/>
              <a:gd name="connsiteY190" fmla="*/ 1036413 h 5448300"/>
              <a:gd name="connsiteX191" fmla="*/ 4277819 w 5448490"/>
              <a:gd name="connsiteY191" fmla="*/ 293809 h 5448300"/>
              <a:gd name="connsiteX192" fmla="*/ 4990948 w 5448490"/>
              <a:gd name="connsiteY192" fmla="*/ 69411 h 5448300"/>
              <a:gd name="connsiteX193" fmla="*/ 4249294 w 5448490"/>
              <a:gd name="connsiteY193" fmla="*/ 300465 h 5448300"/>
              <a:gd name="connsiteX194" fmla="*/ 4454675 w 5448490"/>
              <a:gd name="connsiteY194" fmla="*/ 1044020 h 5448300"/>
              <a:gd name="connsiteX195" fmla="*/ 3688299 w 5448490"/>
              <a:gd name="connsiteY195" fmla="*/ 1208515 h 5448300"/>
              <a:gd name="connsiteX196" fmla="*/ 3497181 w 5448490"/>
              <a:gd name="connsiteY196" fmla="*/ 435484 h 5448300"/>
              <a:gd name="connsiteX197" fmla="*/ 4249294 w 5448490"/>
              <a:gd name="connsiteY197" fmla="*/ 300465 h 5448300"/>
              <a:gd name="connsiteX198" fmla="*/ 3444885 w 5448490"/>
              <a:gd name="connsiteY198" fmla="*/ 443090 h 5448300"/>
              <a:gd name="connsiteX199" fmla="*/ 3467705 w 5448490"/>
              <a:gd name="connsiteY199" fmla="*/ 440238 h 5448300"/>
              <a:gd name="connsiteX200" fmla="*/ 3659774 w 5448490"/>
              <a:gd name="connsiteY200" fmla="*/ 1213269 h 5448300"/>
              <a:gd name="connsiteX201" fmla="*/ 3442033 w 5448490"/>
              <a:gd name="connsiteY201" fmla="*/ 1241794 h 5448300"/>
              <a:gd name="connsiteX202" fmla="*/ 2873432 w 5448490"/>
              <a:gd name="connsiteY202" fmla="*/ 1280778 h 5448300"/>
              <a:gd name="connsiteX203" fmla="*/ 2685166 w 5448490"/>
              <a:gd name="connsiteY203" fmla="*/ 484927 h 5448300"/>
              <a:gd name="connsiteX204" fmla="*/ 3444885 w 5448490"/>
              <a:gd name="connsiteY204" fmla="*/ 443090 h 5448300"/>
              <a:gd name="connsiteX205" fmla="*/ 2655690 w 5448490"/>
              <a:gd name="connsiteY205" fmla="*/ 484927 h 5448300"/>
              <a:gd name="connsiteX206" fmla="*/ 2844907 w 5448490"/>
              <a:gd name="connsiteY206" fmla="*/ 1281729 h 5448300"/>
              <a:gd name="connsiteX207" fmla="*/ 2042399 w 5448490"/>
              <a:gd name="connsiteY207" fmla="*/ 1257007 h 5448300"/>
              <a:gd name="connsiteX208" fmla="*/ 1843674 w 5448490"/>
              <a:gd name="connsiteY208" fmla="*/ 439287 h 5448300"/>
              <a:gd name="connsiteX209" fmla="*/ 2655690 w 5448490"/>
              <a:gd name="connsiteY209" fmla="*/ 484927 h 5448300"/>
              <a:gd name="connsiteX210" fmla="*/ 1380616 w 5448490"/>
              <a:gd name="connsiteY210" fmla="*/ 376532 h 5448300"/>
              <a:gd name="connsiteX211" fmla="*/ 1812297 w 5448490"/>
              <a:gd name="connsiteY211" fmla="*/ 436435 h 5448300"/>
              <a:gd name="connsiteX212" fmla="*/ 2012923 w 5448490"/>
              <a:gd name="connsiteY212" fmla="*/ 1255106 h 5448300"/>
              <a:gd name="connsiteX213" fmla="*/ 1386321 w 5448490"/>
              <a:gd name="connsiteY213" fmla="*/ 1176186 h 5448300"/>
              <a:gd name="connsiteX214" fmla="*/ 1194252 w 5448490"/>
              <a:gd name="connsiteY214" fmla="*/ 1141956 h 5448300"/>
              <a:gd name="connsiteX215" fmla="*/ 969854 w 5448490"/>
              <a:gd name="connsiteY215" fmla="*/ 298563 h 5448300"/>
              <a:gd name="connsiteX216" fmla="*/ 1380616 w 5448490"/>
              <a:gd name="connsiteY216" fmla="*/ 376532 h 5448300"/>
              <a:gd name="connsiteX217" fmla="*/ 49444 w 5448490"/>
              <a:gd name="connsiteY217" fmla="*/ 46591 h 5448300"/>
              <a:gd name="connsiteX218" fmla="*/ 936575 w 5448490"/>
              <a:gd name="connsiteY218" fmla="*/ 290956 h 5448300"/>
              <a:gd name="connsiteX219" fmla="*/ 1163825 w 5448490"/>
              <a:gd name="connsiteY219" fmla="*/ 1136251 h 5448300"/>
              <a:gd name="connsiteX220" fmla="*/ 322334 w 5448490"/>
              <a:gd name="connsiteY220" fmla="*/ 929919 h 5448300"/>
              <a:gd name="connsiteX221" fmla="*/ 49444 w 5448490"/>
              <a:gd name="connsiteY221" fmla="*/ 46591 h 5448300"/>
              <a:gd name="connsiteX222" fmla="*/ 443090 w 5448490"/>
              <a:gd name="connsiteY222" fmla="*/ 1643048 h 5448300"/>
              <a:gd name="connsiteX223" fmla="*/ 329941 w 5448490"/>
              <a:gd name="connsiteY223" fmla="*/ 961297 h 5448300"/>
              <a:gd name="connsiteX224" fmla="*/ 1169530 w 5448490"/>
              <a:gd name="connsiteY224" fmla="*/ 1165727 h 5448300"/>
              <a:gd name="connsiteX225" fmla="*/ 1241794 w 5448490"/>
              <a:gd name="connsiteY225" fmla="*/ 1645900 h 5448300"/>
              <a:gd name="connsiteX226" fmla="*/ 1270319 w 5448490"/>
              <a:gd name="connsiteY226" fmla="*/ 1983448 h 5448300"/>
              <a:gd name="connsiteX227" fmla="*/ 457353 w 5448490"/>
              <a:gd name="connsiteY227" fmla="*/ 1797083 h 5448300"/>
              <a:gd name="connsiteX228" fmla="*/ 443090 w 5448490"/>
              <a:gd name="connsiteY228" fmla="*/ 1643048 h 5448300"/>
              <a:gd name="connsiteX229" fmla="*/ 461156 w 5448490"/>
              <a:gd name="connsiteY229" fmla="*/ 1826559 h 5448300"/>
              <a:gd name="connsiteX230" fmla="*/ 1273172 w 5448490"/>
              <a:gd name="connsiteY230" fmla="*/ 2011973 h 5448300"/>
              <a:gd name="connsiteX231" fmla="*/ 1274123 w 5448490"/>
              <a:gd name="connsiteY231" fmla="*/ 2810676 h 5448300"/>
              <a:gd name="connsiteX232" fmla="*/ 483026 w 5448490"/>
              <a:gd name="connsiteY232" fmla="*/ 2630017 h 5448300"/>
              <a:gd name="connsiteX233" fmla="*/ 461156 w 5448490"/>
              <a:gd name="connsiteY233" fmla="*/ 1826559 h 5448300"/>
              <a:gd name="connsiteX234" fmla="*/ 481124 w 5448490"/>
              <a:gd name="connsiteY234" fmla="*/ 2659493 h 5448300"/>
              <a:gd name="connsiteX235" fmla="*/ 1272221 w 5448490"/>
              <a:gd name="connsiteY235" fmla="*/ 2839202 h 5448300"/>
              <a:gd name="connsiteX236" fmla="*/ 1188547 w 5448490"/>
              <a:gd name="connsiteY236" fmla="*/ 3621741 h 5448300"/>
              <a:gd name="connsiteX237" fmla="*/ 416467 w 5448490"/>
              <a:gd name="connsiteY237" fmla="*/ 3438229 h 5448300"/>
              <a:gd name="connsiteX238" fmla="*/ 481124 w 5448490"/>
              <a:gd name="connsiteY238" fmla="*/ 2659493 h 5448300"/>
              <a:gd name="connsiteX239" fmla="*/ 376532 w 5448490"/>
              <a:gd name="connsiteY239" fmla="*/ 3707316 h 5448300"/>
              <a:gd name="connsiteX240" fmla="*/ 412664 w 5448490"/>
              <a:gd name="connsiteY240" fmla="*/ 3467705 h 5448300"/>
              <a:gd name="connsiteX241" fmla="*/ 1183793 w 5448490"/>
              <a:gd name="connsiteY241" fmla="*/ 3650266 h 5448300"/>
              <a:gd name="connsiteX242" fmla="*/ 1175235 w 5448490"/>
              <a:gd name="connsiteY242" fmla="*/ 3701611 h 5448300"/>
              <a:gd name="connsiteX243" fmla="*/ 1025954 w 5448490"/>
              <a:gd name="connsiteY243" fmla="*/ 4416641 h 5448300"/>
              <a:gd name="connsiteX244" fmla="*/ 274792 w 5448490"/>
              <a:gd name="connsiteY244" fmla="*/ 4224572 h 5448300"/>
              <a:gd name="connsiteX245" fmla="*/ 376532 w 5448490"/>
              <a:gd name="connsiteY245" fmla="*/ 3707316 h 5448300"/>
              <a:gd name="connsiteX246" fmla="*/ 64657 w 5448490"/>
              <a:gd name="connsiteY246" fmla="*/ 4985242 h 5448300"/>
              <a:gd name="connsiteX247" fmla="*/ 268136 w 5448490"/>
              <a:gd name="connsiteY247" fmla="*/ 4252147 h 5448300"/>
              <a:gd name="connsiteX248" fmla="*/ 1019298 w 5448490"/>
              <a:gd name="connsiteY248" fmla="*/ 4444216 h 5448300"/>
              <a:gd name="connsiteX249" fmla="*/ 792048 w 5448490"/>
              <a:gd name="connsiteY249" fmla="*/ 5191574 h 5448300"/>
              <a:gd name="connsiteX250" fmla="*/ 64657 w 5448490"/>
              <a:gd name="connsiteY250" fmla="*/ 4985242 h 5448300"/>
              <a:gd name="connsiteX251" fmla="*/ 1386321 w 5448490"/>
              <a:gd name="connsiteY251" fmla="*/ 5311379 h 5448300"/>
              <a:gd name="connsiteX252" fmla="*/ 819622 w 5448490"/>
              <a:gd name="connsiteY252" fmla="*/ 5198230 h 5448300"/>
              <a:gd name="connsiteX253" fmla="*/ 1046872 w 5448490"/>
              <a:gd name="connsiteY253" fmla="*/ 4450872 h 5448300"/>
              <a:gd name="connsiteX254" fmla="*/ 1380616 w 5448490"/>
              <a:gd name="connsiteY254" fmla="*/ 4512676 h 5448300"/>
              <a:gd name="connsiteX255" fmla="*/ 1812297 w 5448490"/>
              <a:gd name="connsiteY255" fmla="*/ 4572579 h 5448300"/>
              <a:gd name="connsiteX256" fmla="*/ 1565079 w 5448490"/>
              <a:gd name="connsiteY256" fmla="*/ 5339905 h 5448300"/>
              <a:gd name="connsiteX257" fmla="*/ 1386321 w 5448490"/>
              <a:gd name="connsiteY257" fmla="*/ 5311379 h 5448300"/>
              <a:gd name="connsiteX258" fmla="*/ 1593604 w 5448490"/>
              <a:gd name="connsiteY258" fmla="*/ 5343708 h 5448300"/>
              <a:gd name="connsiteX259" fmla="*/ 1840822 w 5448490"/>
              <a:gd name="connsiteY259" fmla="*/ 4575431 h 5448300"/>
              <a:gd name="connsiteX260" fmla="*/ 2626214 w 5448490"/>
              <a:gd name="connsiteY260" fmla="*/ 4621071 h 5448300"/>
              <a:gd name="connsiteX261" fmla="*/ 2363783 w 5448490"/>
              <a:gd name="connsiteY261" fmla="*/ 5413119 h 5448300"/>
              <a:gd name="connsiteX262" fmla="*/ 1593604 w 5448490"/>
              <a:gd name="connsiteY262" fmla="*/ 5343708 h 5448300"/>
              <a:gd name="connsiteX263" fmla="*/ 2393259 w 5448490"/>
              <a:gd name="connsiteY263" fmla="*/ 5415021 h 5448300"/>
              <a:gd name="connsiteX264" fmla="*/ 2654739 w 5448490"/>
              <a:gd name="connsiteY264" fmla="*/ 4621071 h 5448300"/>
              <a:gd name="connsiteX265" fmla="*/ 2670903 w 5448490"/>
              <a:gd name="connsiteY265" fmla="*/ 4621071 h 5448300"/>
              <a:gd name="connsiteX266" fmla="*/ 3444885 w 5448490"/>
              <a:gd name="connsiteY266" fmla="*/ 4579235 h 5448300"/>
              <a:gd name="connsiteX267" fmla="*/ 3465804 w 5448490"/>
              <a:gd name="connsiteY267" fmla="*/ 4576382 h 5448300"/>
              <a:gd name="connsiteX268" fmla="*/ 3195766 w 5448490"/>
              <a:gd name="connsiteY268" fmla="*/ 5400758 h 5448300"/>
              <a:gd name="connsiteX269" fmla="*/ 2393259 w 5448490"/>
              <a:gd name="connsiteY269" fmla="*/ 5415021 h 5448300"/>
              <a:gd name="connsiteX270" fmla="*/ 3442983 w 5448490"/>
              <a:gd name="connsiteY270" fmla="*/ 5377938 h 5448300"/>
              <a:gd name="connsiteX271" fmla="*/ 3228094 w 5448490"/>
              <a:gd name="connsiteY271" fmla="*/ 5397906 h 5448300"/>
              <a:gd name="connsiteX272" fmla="*/ 3497181 w 5448490"/>
              <a:gd name="connsiteY272" fmla="*/ 4572579 h 5448300"/>
              <a:gd name="connsiteX273" fmla="*/ 4335820 w 5448490"/>
              <a:gd name="connsiteY273" fmla="*/ 4415690 h 5448300"/>
              <a:gd name="connsiteX274" fmla="*/ 4070536 w 5448490"/>
              <a:gd name="connsiteY274" fmla="*/ 5276199 h 5448300"/>
              <a:gd name="connsiteX275" fmla="*/ 3442983 w 5448490"/>
              <a:gd name="connsiteY275" fmla="*/ 5377938 h 5448300"/>
              <a:gd name="connsiteX276" fmla="*/ 4992849 w 5448490"/>
              <a:gd name="connsiteY276" fmla="*/ 5001407 h 5448300"/>
              <a:gd name="connsiteX277" fmla="*/ 4102865 w 5448490"/>
              <a:gd name="connsiteY277" fmla="*/ 5268592 h 5448300"/>
              <a:gd name="connsiteX278" fmla="*/ 4366247 w 5448490"/>
              <a:gd name="connsiteY278" fmla="*/ 4407133 h 5448300"/>
              <a:gd name="connsiteX279" fmla="*/ 5234362 w 5448490"/>
              <a:gd name="connsiteY279" fmla="*/ 4104767 h 5448300"/>
              <a:gd name="connsiteX280" fmla="*/ 4992849 w 5448490"/>
              <a:gd name="connsiteY280" fmla="*/ 5001407 h 5448300"/>
              <a:gd name="connsiteX281" fmla="*/ 5311379 w 5448490"/>
              <a:gd name="connsiteY281" fmla="*/ 3701611 h 5448300"/>
              <a:gd name="connsiteX282" fmla="*/ 5241968 w 5448490"/>
              <a:gd name="connsiteY282" fmla="*/ 4070536 h 5448300"/>
              <a:gd name="connsiteX283" fmla="*/ 4373854 w 5448490"/>
              <a:gd name="connsiteY283" fmla="*/ 4375755 h 5448300"/>
              <a:gd name="connsiteX284" fmla="*/ 4511725 w 5448490"/>
              <a:gd name="connsiteY284" fmla="*/ 3707316 h 5448300"/>
              <a:gd name="connsiteX285" fmla="*/ 4539299 w 5448490"/>
              <a:gd name="connsiteY285" fmla="*/ 3531411 h 5448300"/>
              <a:gd name="connsiteX286" fmla="*/ 5376987 w 5448490"/>
              <a:gd name="connsiteY286" fmla="*/ 3212881 h 5448300"/>
              <a:gd name="connsiteX287" fmla="*/ 5311379 w 5448490"/>
              <a:gd name="connsiteY287" fmla="*/ 3701611 h 5448300"/>
              <a:gd name="connsiteX288" fmla="*/ 5380791 w 5448490"/>
              <a:gd name="connsiteY288" fmla="*/ 3179601 h 5448300"/>
              <a:gd name="connsiteX289" fmla="*/ 4544054 w 5448490"/>
              <a:gd name="connsiteY289" fmla="*/ 3500034 h 5448300"/>
              <a:gd name="connsiteX290" fmla="*/ 4616317 w 5448490"/>
              <a:gd name="connsiteY290" fmla="*/ 2680412 h 5448300"/>
              <a:gd name="connsiteX291" fmla="*/ 5419775 w 5448490"/>
              <a:gd name="connsiteY291" fmla="*/ 2365684 h 5448300"/>
              <a:gd name="connsiteX292" fmla="*/ 5380791 w 5448490"/>
              <a:gd name="connsiteY292" fmla="*/ 3179601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5448490" h="5448300">
                <a:moveTo>
                  <a:pt x="5448300" y="2352373"/>
                </a:moveTo>
                <a:cubicBezTo>
                  <a:pt x="5448300" y="2341913"/>
                  <a:pt x="5448300" y="2331454"/>
                  <a:pt x="5448300" y="2320995"/>
                </a:cubicBezTo>
                <a:cubicBezTo>
                  <a:pt x="5445448" y="2091843"/>
                  <a:pt x="5431185" y="1865544"/>
                  <a:pt x="5406463" y="1643048"/>
                </a:cubicBezTo>
                <a:cubicBezTo>
                  <a:pt x="5402660" y="1611670"/>
                  <a:pt x="5398857" y="1581243"/>
                  <a:pt x="5395054" y="1550816"/>
                </a:cubicBezTo>
                <a:cubicBezTo>
                  <a:pt x="5394102" y="1541308"/>
                  <a:pt x="5392201" y="1530849"/>
                  <a:pt x="5391250" y="1521340"/>
                </a:cubicBezTo>
                <a:cubicBezTo>
                  <a:pt x="5358921" y="1272221"/>
                  <a:pt x="5312331" y="1027856"/>
                  <a:pt x="5251477" y="789195"/>
                </a:cubicBezTo>
                <a:cubicBezTo>
                  <a:pt x="5249575" y="779687"/>
                  <a:pt x="5246723" y="770179"/>
                  <a:pt x="5243870" y="761621"/>
                </a:cubicBezTo>
                <a:cubicBezTo>
                  <a:pt x="5182066" y="522010"/>
                  <a:pt x="5105999" y="287153"/>
                  <a:pt x="5016620" y="59903"/>
                </a:cubicBezTo>
                <a:cubicBezTo>
                  <a:pt x="5012817" y="51345"/>
                  <a:pt x="5009964" y="41837"/>
                  <a:pt x="5006161" y="33279"/>
                </a:cubicBezTo>
                <a:cubicBezTo>
                  <a:pt x="4997603" y="37083"/>
                  <a:pt x="4988095" y="39935"/>
                  <a:pt x="4979537" y="43739"/>
                </a:cubicBezTo>
                <a:cubicBezTo>
                  <a:pt x="4748484" y="133117"/>
                  <a:pt x="4510774" y="207283"/>
                  <a:pt x="4266409" y="268136"/>
                </a:cubicBezTo>
                <a:cubicBezTo>
                  <a:pt x="4256901" y="270038"/>
                  <a:pt x="4247392" y="272890"/>
                  <a:pt x="4238835" y="274792"/>
                </a:cubicBezTo>
                <a:cubicBezTo>
                  <a:pt x="3993518" y="334695"/>
                  <a:pt x="3743448" y="379384"/>
                  <a:pt x="3487673" y="409811"/>
                </a:cubicBezTo>
                <a:cubicBezTo>
                  <a:pt x="3478164" y="410762"/>
                  <a:pt x="3468656" y="411713"/>
                  <a:pt x="3459148" y="413614"/>
                </a:cubicBezTo>
                <a:cubicBezTo>
                  <a:pt x="3453443" y="414565"/>
                  <a:pt x="3447738" y="414565"/>
                  <a:pt x="3442033" y="415516"/>
                </a:cubicBezTo>
                <a:cubicBezTo>
                  <a:pt x="3191011" y="443090"/>
                  <a:pt x="2935236" y="457353"/>
                  <a:pt x="2675657" y="457353"/>
                </a:cubicBezTo>
                <a:cubicBezTo>
                  <a:pt x="2666149" y="457353"/>
                  <a:pt x="2655690" y="457353"/>
                  <a:pt x="2646181" y="457353"/>
                </a:cubicBezTo>
                <a:cubicBezTo>
                  <a:pt x="2378996" y="456402"/>
                  <a:pt x="2108007" y="441189"/>
                  <a:pt x="1834166" y="410762"/>
                </a:cubicBezTo>
                <a:cubicBezTo>
                  <a:pt x="1823707" y="409811"/>
                  <a:pt x="1813248" y="408860"/>
                  <a:pt x="1802788" y="406959"/>
                </a:cubicBezTo>
                <a:cubicBezTo>
                  <a:pt x="1664917" y="390794"/>
                  <a:pt x="1526095" y="371778"/>
                  <a:pt x="1386321" y="348957"/>
                </a:cubicBezTo>
                <a:cubicBezTo>
                  <a:pt x="1237991" y="324236"/>
                  <a:pt x="1095365" y="296661"/>
                  <a:pt x="958444" y="267185"/>
                </a:cubicBezTo>
                <a:cubicBezTo>
                  <a:pt x="947034" y="264333"/>
                  <a:pt x="936575" y="262431"/>
                  <a:pt x="926116" y="259579"/>
                </a:cubicBezTo>
                <a:cubicBezTo>
                  <a:pt x="583814" y="183512"/>
                  <a:pt x="282399" y="95084"/>
                  <a:pt x="36132" y="12361"/>
                </a:cubicBezTo>
                <a:cubicBezTo>
                  <a:pt x="23771" y="7607"/>
                  <a:pt x="11410" y="3803"/>
                  <a:pt x="0" y="0"/>
                </a:cubicBezTo>
                <a:cubicBezTo>
                  <a:pt x="4754" y="11410"/>
                  <a:pt x="9508" y="22820"/>
                  <a:pt x="14263" y="35181"/>
                </a:cubicBezTo>
                <a:cubicBezTo>
                  <a:pt x="128363" y="320432"/>
                  <a:pt x="220594" y="616143"/>
                  <a:pt x="290956" y="920411"/>
                </a:cubicBezTo>
                <a:cubicBezTo>
                  <a:pt x="293809" y="930870"/>
                  <a:pt x="295711" y="941329"/>
                  <a:pt x="298563" y="952739"/>
                </a:cubicBezTo>
                <a:cubicBezTo>
                  <a:pt x="349908" y="1179039"/>
                  <a:pt x="387942" y="1410092"/>
                  <a:pt x="414565" y="1645900"/>
                </a:cubicBezTo>
                <a:cubicBezTo>
                  <a:pt x="420270" y="1693442"/>
                  <a:pt x="425024" y="1740984"/>
                  <a:pt x="428828" y="1788526"/>
                </a:cubicBezTo>
                <a:cubicBezTo>
                  <a:pt x="429779" y="1798985"/>
                  <a:pt x="430729" y="1808493"/>
                  <a:pt x="431680" y="1818953"/>
                </a:cubicBezTo>
                <a:cubicBezTo>
                  <a:pt x="454500" y="2082335"/>
                  <a:pt x="461156" y="2350471"/>
                  <a:pt x="453550" y="2622410"/>
                </a:cubicBezTo>
                <a:cubicBezTo>
                  <a:pt x="453550" y="2631919"/>
                  <a:pt x="452599" y="2642378"/>
                  <a:pt x="452599" y="2651886"/>
                </a:cubicBezTo>
                <a:cubicBezTo>
                  <a:pt x="444041" y="2908613"/>
                  <a:pt x="423123" y="3168191"/>
                  <a:pt x="388893" y="3431573"/>
                </a:cubicBezTo>
                <a:cubicBezTo>
                  <a:pt x="387942" y="3441082"/>
                  <a:pt x="386040" y="3450590"/>
                  <a:pt x="385089" y="3460098"/>
                </a:cubicBezTo>
                <a:cubicBezTo>
                  <a:pt x="374630" y="3540920"/>
                  <a:pt x="362269" y="3621741"/>
                  <a:pt x="348957" y="3702562"/>
                </a:cubicBezTo>
                <a:cubicBezTo>
                  <a:pt x="319481" y="3882270"/>
                  <a:pt x="284300" y="4054372"/>
                  <a:pt x="247218" y="4216965"/>
                </a:cubicBezTo>
                <a:cubicBezTo>
                  <a:pt x="245316" y="4226474"/>
                  <a:pt x="243414" y="4235982"/>
                  <a:pt x="240562" y="4244540"/>
                </a:cubicBezTo>
                <a:cubicBezTo>
                  <a:pt x="176856" y="4519332"/>
                  <a:pt x="105543" y="4765599"/>
                  <a:pt x="37083" y="4976685"/>
                </a:cubicBezTo>
                <a:cubicBezTo>
                  <a:pt x="34230" y="4986193"/>
                  <a:pt x="31378" y="4994751"/>
                  <a:pt x="28525" y="5004259"/>
                </a:cubicBezTo>
                <a:cubicBezTo>
                  <a:pt x="37083" y="5007111"/>
                  <a:pt x="46591" y="5009964"/>
                  <a:pt x="55149" y="5012817"/>
                </a:cubicBezTo>
                <a:cubicBezTo>
                  <a:pt x="262431" y="5081277"/>
                  <a:pt x="507747" y="5153541"/>
                  <a:pt x="781589" y="5219149"/>
                </a:cubicBezTo>
                <a:cubicBezTo>
                  <a:pt x="791097" y="5221050"/>
                  <a:pt x="800605" y="5223903"/>
                  <a:pt x="809163" y="5225804"/>
                </a:cubicBezTo>
                <a:cubicBezTo>
                  <a:pt x="987920" y="5267641"/>
                  <a:pt x="1179039" y="5307576"/>
                  <a:pt x="1380616" y="5339905"/>
                </a:cubicBezTo>
                <a:cubicBezTo>
                  <a:pt x="1438618" y="5349413"/>
                  <a:pt x="1496619" y="5357971"/>
                  <a:pt x="1553669" y="5366528"/>
                </a:cubicBezTo>
                <a:cubicBezTo>
                  <a:pt x="1563177" y="5367479"/>
                  <a:pt x="1572686" y="5369381"/>
                  <a:pt x="1582194" y="5370331"/>
                </a:cubicBezTo>
                <a:cubicBezTo>
                  <a:pt x="1841773" y="5406463"/>
                  <a:pt x="2098499" y="5430234"/>
                  <a:pt x="2351422" y="5441644"/>
                </a:cubicBezTo>
                <a:cubicBezTo>
                  <a:pt x="2361881" y="5441644"/>
                  <a:pt x="2371389" y="5442595"/>
                  <a:pt x="2381849" y="5442595"/>
                </a:cubicBezTo>
                <a:cubicBezTo>
                  <a:pt x="2478834" y="5446398"/>
                  <a:pt x="2574868" y="5448300"/>
                  <a:pt x="2670903" y="5448300"/>
                </a:cubicBezTo>
                <a:cubicBezTo>
                  <a:pt x="2843956" y="5448300"/>
                  <a:pt x="3015107" y="5441644"/>
                  <a:pt x="3183405" y="5430234"/>
                </a:cubicBezTo>
                <a:cubicBezTo>
                  <a:pt x="3193864" y="5429283"/>
                  <a:pt x="3204323" y="5428333"/>
                  <a:pt x="3214782" y="5427382"/>
                </a:cubicBezTo>
                <a:cubicBezTo>
                  <a:pt x="3291800" y="5421677"/>
                  <a:pt x="3367867" y="5414070"/>
                  <a:pt x="3443934" y="5405513"/>
                </a:cubicBezTo>
                <a:cubicBezTo>
                  <a:pt x="3652168" y="5382692"/>
                  <a:pt x="3856598" y="5349413"/>
                  <a:pt x="4057225" y="5307576"/>
                </a:cubicBezTo>
                <a:cubicBezTo>
                  <a:pt x="4068635" y="5305675"/>
                  <a:pt x="4079094" y="5302822"/>
                  <a:pt x="4090504" y="5299970"/>
                </a:cubicBezTo>
                <a:cubicBezTo>
                  <a:pt x="4396674" y="5233411"/>
                  <a:pt x="4693335" y="5145934"/>
                  <a:pt x="4980488" y="5035636"/>
                </a:cubicBezTo>
                <a:cubicBezTo>
                  <a:pt x="4991898" y="5030882"/>
                  <a:pt x="5003308" y="5027079"/>
                  <a:pt x="5014718" y="5022325"/>
                </a:cubicBezTo>
                <a:cubicBezTo>
                  <a:pt x="5018521" y="5010915"/>
                  <a:pt x="5022325" y="4998554"/>
                  <a:pt x="5026128" y="4987144"/>
                </a:cubicBezTo>
                <a:cubicBezTo>
                  <a:pt x="5107900" y="4735172"/>
                  <a:pt x="5194426" y="4431855"/>
                  <a:pt x="5266690" y="4090504"/>
                </a:cubicBezTo>
                <a:cubicBezTo>
                  <a:pt x="5269543" y="4079094"/>
                  <a:pt x="5271445" y="4067684"/>
                  <a:pt x="5274297" y="4056274"/>
                </a:cubicBezTo>
                <a:cubicBezTo>
                  <a:pt x="5298068" y="3944075"/>
                  <a:pt x="5319937" y="3827122"/>
                  <a:pt x="5339905" y="3707316"/>
                </a:cubicBezTo>
                <a:cubicBezTo>
                  <a:pt x="5368430" y="3537116"/>
                  <a:pt x="5390299" y="3366916"/>
                  <a:pt x="5408365" y="3198618"/>
                </a:cubicBezTo>
                <a:cubicBezTo>
                  <a:pt x="5409316" y="3187208"/>
                  <a:pt x="5410267" y="3176749"/>
                  <a:pt x="5412169" y="3165339"/>
                </a:cubicBezTo>
                <a:cubicBezTo>
                  <a:pt x="5437841" y="2890547"/>
                  <a:pt x="5450202" y="2619558"/>
                  <a:pt x="5448300" y="2352373"/>
                </a:cubicBezTo>
                <a:close/>
                <a:moveTo>
                  <a:pt x="5377938" y="1645900"/>
                </a:moveTo>
                <a:cubicBezTo>
                  <a:pt x="5402660" y="1871249"/>
                  <a:pt x="5416923" y="2101351"/>
                  <a:pt x="5419775" y="2334307"/>
                </a:cubicBezTo>
                <a:cubicBezTo>
                  <a:pt x="5161147" y="2458866"/>
                  <a:pt x="4893962" y="2564410"/>
                  <a:pt x="4618219" y="2650936"/>
                </a:cubicBezTo>
                <a:cubicBezTo>
                  <a:pt x="4626777" y="2382799"/>
                  <a:pt x="4621071" y="2118467"/>
                  <a:pt x="4600153" y="1858888"/>
                </a:cubicBezTo>
                <a:cubicBezTo>
                  <a:pt x="4864486" y="1778067"/>
                  <a:pt x="5120261" y="1679179"/>
                  <a:pt x="5368430" y="1563177"/>
                </a:cubicBezTo>
                <a:cubicBezTo>
                  <a:pt x="5371283" y="1590752"/>
                  <a:pt x="5375086" y="1618326"/>
                  <a:pt x="5377938" y="1645900"/>
                </a:cubicBezTo>
                <a:close/>
                <a:moveTo>
                  <a:pt x="1212318" y="3655971"/>
                </a:moveTo>
                <a:cubicBezTo>
                  <a:pt x="1267467" y="3666430"/>
                  <a:pt x="1324517" y="3675939"/>
                  <a:pt x="1381567" y="3685447"/>
                </a:cubicBezTo>
                <a:cubicBezTo>
                  <a:pt x="1586948" y="3719677"/>
                  <a:pt x="1791378" y="3745350"/>
                  <a:pt x="1992956" y="3763416"/>
                </a:cubicBezTo>
                <a:cubicBezTo>
                  <a:pt x="1943512" y="4046765"/>
                  <a:pt x="1883610" y="4309197"/>
                  <a:pt x="1819903" y="4545004"/>
                </a:cubicBezTo>
                <a:cubicBezTo>
                  <a:pt x="1676327" y="4528840"/>
                  <a:pt x="1531800" y="4508873"/>
                  <a:pt x="1386321" y="4485102"/>
                </a:cubicBezTo>
                <a:cubicBezTo>
                  <a:pt x="1272221" y="4466085"/>
                  <a:pt x="1160973" y="4445166"/>
                  <a:pt x="1053528" y="4423297"/>
                </a:cubicBezTo>
                <a:cubicBezTo>
                  <a:pt x="1108677" y="4203654"/>
                  <a:pt x="1160973" y="3964042"/>
                  <a:pt x="1203761" y="3708267"/>
                </a:cubicBezTo>
                <a:cubicBezTo>
                  <a:pt x="1206613" y="3690201"/>
                  <a:pt x="1209466" y="3673086"/>
                  <a:pt x="1212318" y="3655971"/>
                </a:cubicBezTo>
                <a:close/>
                <a:moveTo>
                  <a:pt x="1301697" y="2016727"/>
                </a:moveTo>
                <a:cubicBezTo>
                  <a:pt x="1328320" y="2021481"/>
                  <a:pt x="1354944" y="2026235"/>
                  <a:pt x="1381567" y="2030039"/>
                </a:cubicBezTo>
                <a:cubicBezTo>
                  <a:pt x="1624982" y="2069974"/>
                  <a:pt x="1866494" y="2099450"/>
                  <a:pt x="2105155" y="2117516"/>
                </a:cubicBezTo>
                <a:cubicBezTo>
                  <a:pt x="2115614" y="2378996"/>
                  <a:pt x="2112761" y="2645231"/>
                  <a:pt x="2094696" y="2915269"/>
                </a:cubicBezTo>
                <a:cubicBezTo>
                  <a:pt x="1860789" y="2897203"/>
                  <a:pt x="1624982" y="2868678"/>
                  <a:pt x="1387272" y="2829693"/>
                </a:cubicBezTo>
                <a:cubicBezTo>
                  <a:pt x="1358747" y="2824939"/>
                  <a:pt x="1330222" y="2820185"/>
                  <a:pt x="1302648" y="2815431"/>
                </a:cubicBezTo>
                <a:cubicBezTo>
                  <a:pt x="1315959" y="2545393"/>
                  <a:pt x="1315959" y="2279158"/>
                  <a:pt x="1301697" y="2016727"/>
                </a:cubicBezTo>
                <a:close/>
                <a:moveTo>
                  <a:pt x="3752957" y="2853464"/>
                </a:moveTo>
                <a:cubicBezTo>
                  <a:pt x="3650266" y="2869628"/>
                  <a:pt x="3547576" y="2883891"/>
                  <a:pt x="3442983" y="2895301"/>
                </a:cubicBezTo>
                <a:cubicBezTo>
                  <a:pt x="3280390" y="2913367"/>
                  <a:pt x="3115895" y="2925728"/>
                  <a:pt x="2949499" y="2932384"/>
                </a:cubicBezTo>
                <a:cubicBezTo>
                  <a:pt x="2967565" y="2662346"/>
                  <a:pt x="2972319" y="2395160"/>
                  <a:pt x="2961860" y="2133680"/>
                </a:cubicBezTo>
                <a:cubicBezTo>
                  <a:pt x="3125404" y="2127024"/>
                  <a:pt x="3286095" y="2114663"/>
                  <a:pt x="3445836" y="2097548"/>
                </a:cubicBezTo>
                <a:cubicBezTo>
                  <a:pt x="3550428" y="2086138"/>
                  <a:pt x="3654069" y="2071875"/>
                  <a:pt x="3756760" y="2055711"/>
                </a:cubicBezTo>
                <a:cubicBezTo>
                  <a:pt x="3770072" y="2317192"/>
                  <a:pt x="3768170" y="2583426"/>
                  <a:pt x="3752957" y="2853464"/>
                </a:cubicBezTo>
                <a:close/>
                <a:moveTo>
                  <a:pt x="3442983" y="3723481"/>
                </a:moveTo>
                <a:cubicBezTo>
                  <a:pt x="3248062" y="3745350"/>
                  <a:pt x="3050287" y="3758661"/>
                  <a:pt x="2848710" y="3763416"/>
                </a:cubicBezTo>
                <a:cubicBezTo>
                  <a:pt x="2851562" y="3745350"/>
                  <a:pt x="2855366" y="3726333"/>
                  <a:pt x="2858218" y="3707316"/>
                </a:cubicBezTo>
                <a:cubicBezTo>
                  <a:pt x="2900055" y="3456295"/>
                  <a:pt x="2929531" y="3207176"/>
                  <a:pt x="2946646" y="2961860"/>
                </a:cubicBezTo>
                <a:cubicBezTo>
                  <a:pt x="3114944" y="2955204"/>
                  <a:pt x="3281341" y="2942843"/>
                  <a:pt x="3444885" y="2924777"/>
                </a:cubicBezTo>
                <a:cubicBezTo>
                  <a:pt x="3547576" y="2913367"/>
                  <a:pt x="3649315" y="2899104"/>
                  <a:pt x="3750104" y="2882940"/>
                </a:cubicBezTo>
                <a:cubicBezTo>
                  <a:pt x="3732989" y="3150125"/>
                  <a:pt x="3702562" y="3422065"/>
                  <a:pt x="3657873" y="3694955"/>
                </a:cubicBezTo>
                <a:cubicBezTo>
                  <a:pt x="3586560" y="3705415"/>
                  <a:pt x="3515247" y="3714923"/>
                  <a:pt x="3442983" y="3723481"/>
                </a:cubicBezTo>
                <a:close/>
                <a:moveTo>
                  <a:pt x="2133680" y="2120368"/>
                </a:moveTo>
                <a:cubicBezTo>
                  <a:pt x="2314339" y="2133680"/>
                  <a:pt x="2494047" y="2139385"/>
                  <a:pt x="2671854" y="2139385"/>
                </a:cubicBezTo>
                <a:cubicBezTo>
                  <a:pt x="2759331" y="2139385"/>
                  <a:pt x="2846808" y="2137483"/>
                  <a:pt x="2933334" y="2134631"/>
                </a:cubicBezTo>
                <a:cubicBezTo>
                  <a:pt x="2943794" y="2397062"/>
                  <a:pt x="2939040" y="2663297"/>
                  <a:pt x="2920974" y="2934285"/>
                </a:cubicBezTo>
                <a:cubicBezTo>
                  <a:pt x="2659493" y="2943794"/>
                  <a:pt x="2393259" y="2938089"/>
                  <a:pt x="2123221" y="2918121"/>
                </a:cubicBezTo>
                <a:cubicBezTo>
                  <a:pt x="2140336" y="2648083"/>
                  <a:pt x="2144139" y="2381849"/>
                  <a:pt x="2133680" y="2120368"/>
                </a:cubicBezTo>
                <a:close/>
                <a:moveTo>
                  <a:pt x="2671854" y="2966614"/>
                </a:moveTo>
                <a:cubicBezTo>
                  <a:pt x="2754577" y="2966614"/>
                  <a:pt x="2837300" y="2964712"/>
                  <a:pt x="2919072" y="2961860"/>
                </a:cubicBezTo>
                <a:cubicBezTo>
                  <a:pt x="2901006" y="3206225"/>
                  <a:pt x="2872481" y="3452492"/>
                  <a:pt x="2830644" y="3701611"/>
                </a:cubicBezTo>
                <a:cubicBezTo>
                  <a:pt x="2826840" y="3722530"/>
                  <a:pt x="2823988" y="3743448"/>
                  <a:pt x="2820185" y="3763416"/>
                </a:cubicBezTo>
                <a:cubicBezTo>
                  <a:pt x="2559655" y="3769121"/>
                  <a:pt x="2294372" y="3759612"/>
                  <a:pt x="2026235" y="3736792"/>
                </a:cubicBezTo>
                <a:cubicBezTo>
                  <a:pt x="2028137" y="3726333"/>
                  <a:pt x="2030039" y="3716825"/>
                  <a:pt x="2030989" y="3706365"/>
                </a:cubicBezTo>
                <a:cubicBezTo>
                  <a:pt x="2073777" y="3450590"/>
                  <a:pt x="2103253" y="3196717"/>
                  <a:pt x="2121319" y="2945695"/>
                </a:cubicBezTo>
                <a:cubicBezTo>
                  <a:pt x="2305782" y="2959958"/>
                  <a:pt x="2489293" y="2966614"/>
                  <a:pt x="2671854" y="2966614"/>
                </a:cubicBezTo>
                <a:close/>
                <a:moveTo>
                  <a:pt x="3723481" y="1645900"/>
                </a:moveTo>
                <a:cubicBezTo>
                  <a:pt x="3737743" y="1771411"/>
                  <a:pt x="3748202" y="1898823"/>
                  <a:pt x="3754858" y="2026235"/>
                </a:cubicBezTo>
                <a:cubicBezTo>
                  <a:pt x="3651217" y="2042399"/>
                  <a:pt x="3547576" y="2056662"/>
                  <a:pt x="3442983" y="2069023"/>
                </a:cubicBezTo>
                <a:cubicBezTo>
                  <a:pt x="3284193" y="2087089"/>
                  <a:pt x="3123502" y="2098499"/>
                  <a:pt x="2960909" y="2105155"/>
                </a:cubicBezTo>
                <a:cubicBezTo>
                  <a:pt x="2954253" y="1949217"/>
                  <a:pt x="2941892" y="1795182"/>
                  <a:pt x="2925728" y="1643048"/>
                </a:cubicBezTo>
                <a:cubicBezTo>
                  <a:pt x="2913367" y="1530849"/>
                  <a:pt x="2898153" y="1419601"/>
                  <a:pt x="2880087" y="1309304"/>
                </a:cubicBezTo>
                <a:cubicBezTo>
                  <a:pt x="3071206" y="1303599"/>
                  <a:pt x="3260423" y="1291238"/>
                  <a:pt x="3446787" y="1270319"/>
                </a:cubicBezTo>
                <a:cubicBezTo>
                  <a:pt x="3520952" y="1261762"/>
                  <a:pt x="3594167" y="1252253"/>
                  <a:pt x="3666430" y="1241794"/>
                </a:cubicBezTo>
                <a:cubicBezTo>
                  <a:pt x="3688299" y="1374911"/>
                  <a:pt x="3708267" y="1508979"/>
                  <a:pt x="3723481" y="1645900"/>
                </a:cubicBezTo>
                <a:close/>
                <a:moveTo>
                  <a:pt x="3693054" y="1237040"/>
                </a:moveTo>
                <a:cubicBezTo>
                  <a:pt x="3954534" y="1198056"/>
                  <a:pt x="4210309" y="1142907"/>
                  <a:pt x="4460380" y="1072545"/>
                </a:cubicBezTo>
                <a:cubicBezTo>
                  <a:pt x="4498413" y="1260811"/>
                  <a:pt x="4528840" y="1450978"/>
                  <a:pt x="4550710" y="1644949"/>
                </a:cubicBezTo>
                <a:cubicBezTo>
                  <a:pt x="4558316" y="1708655"/>
                  <a:pt x="4564021" y="1773312"/>
                  <a:pt x="4569726" y="1837969"/>
                </a:cubicBezTo>
                <a:cubicBezTo>
                  <a:pt x="4314902" y="1914987"/>
                  <a:pt x="4052471" y="1976792"/>
                  <a:pt x="3783383" y="2020530"/>
                </a:cubicBezTo>
                <a:cubicBezTo>
                  <a:pt x="3776728" y="1893118"/>
                  <a:pt x="3766268" y="1766657"/>
                  <a:pt x="3752006" y="1642097"/>
                </a:cubicBezTo>
                <a:cubicBezTo>
                  <a:pt x="3736792" y="1506127"/>
                  <a:pt x="3716825" y="1371108"/>
                  <a:pt x="3693054" y="1237040"/>
                </a:cubicBezTo>
                <a:close/>
                <a:moveTo>
                  <a:pt x="2896252" y="1645900"/>
                </a:moveTo>
                <a:cubicBezTo>
                  <a:pt x="2913367" y="1798034"/>
                  <a:pt x="2924777" y="1951119"/>
                  <a:pt x="2931433" y="2106106"/>
                </a:cubicBezTo>
                <a:cubicBezTo>
                  <a:pt x="2669002" y="2115614"/>
                  <a:pt x="2402767" y="2110860"/>
                  <a:pt x="2131778" y="2090892"/>
                </a:cubicBezTo>
                <a:cubicBezTo>
                  <a:pt x="2125122" y="1939709"/>
                  <a:pt x="2113712" y="1790427"/>
                  <a:pt x="2096597" y="1642097"/>
                </a:cubicBezTo>
                <a:cubicBezTo>
                  <a:pt x="2083286" y="1522291"/>
                  <a:pt x="2066170" y="1403437"/>
                  <a:pt x="2047154" y="1285533"/>
                </a:cubicBezTo>
                <a:cubicBezTo>
                  <a:pt x="2257289" y="1302648"/>
                  <a:pt x="2465522" y="1311205"/>
                  <a:pt x="2670903" y="1311205"/>
                </a:cubicBezTo>
                <a:cubicBezTo>
                  <a:pt x="2730806" y="1311205"/>
                  <a:pt x="2789758" y="1310254"/>
                  <a:pt x="2848710" y="1309304"/>
                </a:cubicBezTo>
                <a:cubicBezTo>
                  <a:pt x="2867727" y="1420552"/>
                  <a:pt x="2883891" y="1532750"/>
                  <a:pt x="2896252" y="1645900"/>
                </a:cubicBezTo>
                <a:close/>
                <a:moveTo>
                  <a:pt x="2069023" y="1645900"/>
                </a:moveTo>
                <a:cubicBezTo>
                  <a:pt x="2085187" y="1792329"/>
                  <a:pt x="2096597" y="1939709"/>
                  <a:pt x="2104204" y="2089941"/>
                </a:cubicBezTo>
                <a:cubicBezTo>
                  <a:pt x="1867445" y="2071875"/>
                  <a:pt x="1627834" y="2043350"/>
                  <a:pt x="1387272" y="2003415"/>
                </a:cubicBezTo>
                <a:cubicBezTo>
                  <a:pt x="1357796" y="1998661"/>
                  <a:pt x="1329271" y="1993907"/>
                  <a:pt x="1300746" y="1988202"/>
                </a:cubicBezTo>
                <a:cubicBezTo>
                  <a:pt x="1294090" y="1872199"/>
                  <a:pt x="1283631" y="1757148"/>
                  <a:pt x="1271270" y="1643048"/>
                </a:cubicBezTo>
                <a:cubicBezTo>
                  <a:pt x="1253204" y="1484258"/>
                  <a:pt x="1230384" y="1326419"/>
                  <a:pt x="1200908" y="1171432"/>
                </a:cubicBezTo>
                <a:cubicBezTo>
                  <a:pt x="1259860" y="1182842"/>
                  <a:pt x="1320714" y="1193301"/>
                  <a:pt x="1381567" y="1203761"/>
                </a:cubicBezTo>
                <a:cubicBezTo>
                  <a:pt x="1595506" y="1238942"/>
                  <a:pt x="1808493" y="1265565"/>
                  <a:pt x="2018629" y="1283631"/>
                </a:cubicBezTo>
                <a:cubicBezTo>
                  <a:pt x="2038596" y="1403437"/>
                  <a:pt x="2055711" y="1524193"/>
                  <a:pt x="2069023" y="1645900"/>
                </a:cubicBezTo>
                <a:close/>
                <a:moveTo>
                  <a:pt x="1380616" y="2858218"/>
                </a:moveTo>
                <a:cubicBezTo>
                  <a:pt x="1620227" y="2898153"/>
                  <a:pt x="1856986" y="2926678"/>
                  <a:pt x="2091843" y="2944745"/>
                </a:cubicBezTo>
                <a:cubicBezTo>
                  <a:pt x="2074728" y="3194815"/>
                  <a:pt x="2044301" y="3447738"/>
                  <a:pt x="2002464" y="3702562"/>
                </a:cubicBezTo>
                <a:cubicBezTo>
                  <a:pt x="2000563" y="3713972"/>
                  <a:pt x="1998661" y="3724431"/>
                  <a:pt x="1996759" y="3735841"/>
                </a:cubicBezTo>
                <a:cubicBezTo>
                  <a:pt x="1795182" y="3717776"/>
                  <a:pt x="1590752" y="3692103"/>
                  <a:pt x="1386321" y="3657873"/>
                </a:cubicBezTo>
                <a:cubicBezTo>
                  <a:pt x="1329271" y="3648364"/>
                  <a:pt x="1272221" y="3637905"/>
                  <a:pt x="1216121" y="3628397"/>
                </a:cubicBezTo>
                <a:cubicBezTo>
                  <a:pt x="1257007" y="3365015"/>
                  <a:pt x="1284582" y="3103534"/>
                  <a:pt x="1299795" y="2844907"/>
                </a:cubicBezTo>
                <a:cubicBezTo>
                  <a:pt x="1326419" y="2848710"/>
                  <a:pt x="1353993" y="2853464"/>
                  <a:pt x="1380616" y="2858218"/>
                </a:cubicBezTo>
                <a:close/>
                <a:moveTo>
                  <a:pt x="2021481" y="3765317"/>
                </a:moveTo>
                <a:cubicBezTo>
                  <a:pt x="2240174" y="3784334"/>
                  <a:pt x="2457916" y="3793843"/>
                  <a:pt x="2671854" y="3793843"/>
                </a:cubicBezTo>
                <a:cubicBezTo>
                  <a:pt x="2719396" y="3793843"/>
                  <a:pt x="2767889" y="3792892"/>
                  <a:pt x="2815431" y="3791941"/>
                </a:cubicBezTo>
                <a:cubicBezTo>
                  <a:pt x="2764085" y="4083848"/>
                  <a:pt x="2700379" y="4352935"/>
                  <a:pt x="2634771" y="4592546"/>
                </a:cubicBezTo>
                <a:cubicBezTo>
                  <a:pt x="2376143" y="4591595"/>
                  <a:pt x="2114663" y="4576382"/>
                  <a:pt x="1849379" y="4547857"/>
                </a:cubicBezTo>
                <a:cubicBezTo>
                  <a:pt x="1912135" y="4312049"/>
                  <a:pt x="1972037" y="4048667"/>
                  <a:pt x="2021481" y="3765317"/>
                </a:cubicBezTo>
                <a:close/>
                <a:moveTo>
                  <a:pt x="2843956" y="3791941"/>
                </a:moveTo>
                <a:cubicBezTo>
                  <a:pt x="3047435" y="3787187"/>
                  <a:pt x="3248062" y="3773875"/>
                  <a:pt x="3445836" y="3752006"/>
                </a:cubicBezTo>
                <a:cubicBezTo>
                  <a:pt x="3515247" y="3744399"/>
                  <a:pt x="3584658" y="3734890"/>
                  <a:pt x="3654069" y="3725382"/>
                </a:cubicBezTo>
                <a:cubicBezTo>
                  <a:pt x="3603675" y="4023945"/>
                  <a:pt x="3540920" y="4300639"/>
                  <a:pt x="3474361" y="4546906"/>
                </a:cubicBezTo>
                <a:cubicBezTo>
                  <a:pt x="3463902" y="4547857"/>
                  <a:pt x="3453443" y="4549759"/>
                  <a:pt x="3442983" y="4550710"/>
                </a:cubicBezTo>
                <a:cubicBezTo>
                  <a:pt x="3188159" y="4579235"/>
                  <a:pt x="2928580" y="4593497"/>
                  <a:pt x="2664247" y="4592546"/>
                </a:cubicBezTo>
                <a:cubicBezTo>
                  <a:pt x="2728904" y="4352935"/>
                  <a:pt x="2792611" y="4082897"/>
                  <a:pt x="2843956" y="3791941"/>
                </a:cubicBezTo>
                <a:close/>
                <a:moveTo>
                  <a:pt x="3683545" y="3720628"/>
                </a:moveTo>
                <a:cubicBezTo>
                  <a:pt x="3965944" y="3678791"/>
                  <a:pt x="4241687" y="3617938"/>
                  <a:pt x="4509823" y="3539969"/>
                </a:cubicBezTo>
                <a:cubicBezTo>
                  <a:pt x="4502217" y="3593216"/>
                  <a:pt x="4493659" y="3647414"/>
                  <a:pt x="4485102" y="3701611"/>
                </a:cubicBezTo>
                <a:cubicBezTo>
                  <a:pt x="4445166" y="3945026"/>
                  <a:pt x="4395723" y="4174178"/>
                  <a:pt x="4343427" y="4384313"/>
                </a:cubicBezTo>
                <a:cubicBezTo>
                  <a:pt x="4071487" y="4455626"/>
                  <a:pt x="3790990" y="4508873"/>
                  <a:pt x="3504788" y="4543103"/>
                </a:cubicBezTo>
                <a:cubicBezTo>
                  <a:pt x="3570396" y="4295885"/>
                  <a:pt x="3633151" y="4019191"/>
                  <a:pt x="3683545" y="3720628"/>
                </a:cubicBezTo>
                <a:close/>
                <a:moveTo>
                  <a:pt x="3688299" y="3691152"/>
                </a:moveTo>
                <a:cubicBezTo>
                  <a:pt x="3732989" y="3417311"/>
                  <a:pt x="3763416" y="3146322"/>
                  <a:pt x="3779580" y="2878186"/>
                </a:cubicBezTo>
                <a:cubicBezTo>
                  <a:pt x="4055323" y="2832546"/>
                  <a:pt x="4325361" y="2769790"/>
                  <a:pt x="4587792" y="2689920"/>
                </a:cubicBezTo>
                <a:cubicBezTo>
                  <a:pt x="4578284" y="2959958"/>
                  <a:pt x="4553562" y="3232848"/>
                  <a:pt x="4514578" y="3509542"/>
                </a:cubicBezTo>
                <a:cubicBezTo>
                  <a:pt x="4246441" y="3587511"/>
                  <a:pt x="3970698" y="3648364"/>
                  <a:pt x="3688299" y="3691152"/>
                </a:cubicBezTo>
                <a:close/>
                <a:moveTo>
                  <a:pt x="3781482" y="2848710"/>
                </a:moveTo>
                <a:cubicBezTo>
                  <a:pt x="3796695" y="2578672"/>
                  <a:pt x="3797646" y="2311487"/>
                  <a:pt x="3784334" y="2050006"/>
                </a:cubicBezTo>
                <a:cubicBezTo>
                  <a:pt x="4053421" y="2005317"/>
                  <a:pt x="4315852" y="1944463"/>
                  <a:pt x="4571628" y="1867445"/>
                </a:cubicBezTo>
                <a:cubicBezTo>
                  <a:pt x="4591595" y="2127024"/>
                  <a:pt x="4597301" y="2391357"/>
                  <a:pt x="4588743" y="2659493"/>
                </a:cubicBezTo>
                <a:cubicBezTo>
                  <a:pt x="4327263" y="2740314"/>
                  <a:pt x="4057225" y="2803070"/>
                  <a:pt x="3781482" y="2848710"/>
                </a:cubicBezTo>
                <a:close/>
                <a:moveTo>
                  <a:pt x="5363675" y="1533701"/>
                </a:moveTo>
                <a:cubicBezTo>
                  <a:pt x="5116458" y="1649703"/>
                  <a:pt x="4860683" y="1748591"/>
                  <a:pt x="4596350" y="1830363"/>
                </a:cubicBezTo>
                <a:cubicBezTo>
                  <a:pt x="4591595" y="1767607"/>
                  <a:pt x="4584940" y="1705803"/>
                  <a:pt x="4578284" y="1643048"/>
                </a:cubicBezTo>
                <a:cubicBezTo>
                  <a:pt x="4556415" y="1447175"/>
                  <a:pt x="4525988" y="1254155"/>
                  <a:pt x="4487003" y="1064938"/>
                </a:cubicBezTo>
                <a:cubicBezTo>
                  <a:pt x="4739926" y="992675"/>
                  <a:pt x="4986193" y="904247"/>
                  <a:pt x="5224853" y="800605"/>
                </a:cubicBezTo>
                <a:cubicBezTo>
                  <a:pt x="5285707" y="1039266"/>
                  <a:pt x="5332298" y="1283631"/>
                  <a:pt x="5363675" y="1533701"/>
                </a:cubicBezTo>
                <a:close/>
                <a:moveTo>
                  <a:pt x="4990948" y="69411"/>
                </a:moveTo>
                <a:cubicBezTo>
                  <a:pt x="5080326" y="297612"/>
                  <a:pt x="5156393" y="532469"/>
                  <a:pt x="5218197" y="772080"/>
                </a:cubicBezTo>
                <a:cubicBezTo>
                  <a:pt x="4980488" y="875722"/>
                  <a:pt x="4734221" y="964149"/>
                  <a:pt x="4482249" y="1036413"/>
                </a:cubicBezTo>
                <a:cubicBezTo>
                  <a:pt x="4429002" y="782539"/>
                  <a:pt x="4360542" y="534371"/>
                  <a:pt x="4277819" y="293809"/>
                </a:cubicBezTo>
                <a:cubicBezTo>
                  <a:pt x="4521233" y="233906"/>
                  <a:pt x="4759894" y="158790"/>
                  <a:pt x="4990948" y="69411"/>
                </a:cubicBezTo>
                <a:close/>
                <a:moveTo>
                  <a:pt x="4249294" y="300465"/>
                </a:moveTo>
                <a:cubicBezTo>
                  <a:pt x="4332968" y="541978"/>
                  <a:pt x="4401428" y="790146"/>
                  <a:pt x="4454675" y="1044020"/>
                </a:cubicBezTo>
                <a:cubicBezTo>
                  <a:pt x="4205555" y="1114382"/>
                  <a:pt x="3949780" y="1169530"/>
                  <a:pt x="3688299" y="1208515"/>
                </a:cubicBezTo>
                <a:cubicBezTo>
                  <a:pt x="3640758" y="944182"/>
                  <a:pt x="3577052" y="686505"/>
                  <a:pt x="3497181" y="435484"/>
                </a:cubicBezTo>
                <a:cubicBezTo>
                  <a:pt x="3753907" y="406008"/>
                  <a:pt x="4003978" y="360368"/>
                  <a:pt x="4249294" y="300465"/>
                </a:cubicBezTo>
                <a:close/>
                <a:moveTo>
                  <a:pt x="3444885" y="443090"/>
                </a:moveTo>
                <a:cubicBezTo>
                  <a:pt x="3452492" y="442140"/>
                  <a:pt x="3460098" y="441189"/>
                  <a:pt x="3467705" y="440238"/>
                </a:cubicBezTo>
                <a:cubicBezTo>
                  <a:pt x="3547576" y="691259"/>
                  <a:pt x="3611282" y="949887"/>
                  <a:pt x="3659774" y="1213269"/>
                </a:cubicBezTo>
                <a:cubicBezTo>
                  <a:pt x="3587511" y="1223728"/>
                  <a:pt x="3515247" y="1233237"/>
                  <a:pt x="3442033" y="1241794"/>
                </a:cubicBezTo>
                <a:cubicBezTo>
                  <a:pt x="3254717" y="1262713"/>
                  <a:pt x="3065501" y="1276024"/>
                  <a:pt x="2873432" y="1280778"/>
                </a:cubicBezTo>
                <a:cubicBezTo>
                  <a:pt x="2827791" y="1008839"/>
                  <a:pt x="2764085" y="743555"/>
                  <a:pt x="2685166" y="484927"/>
                </a:cubicBezTo>
                <a:cubicBezTo>
                  <a:pt x="2942843" y="483976"/>
                  <a:pt x="3196717" y="470665"/>
                  <a:pt x="3444885" y="443090"/>
                </a:cubicBezTo>
                <a:close/>
                <a:moveTo>
                  <a:pt x="2655690" y="484927"/>
                </a:moveTo>
                <a:cubicBezTo>
                  <a:pt x="2735560" y="743555"/>
                  <a:pt x="2799266" y="1008839"/>
                  <a:pt x="2844907" y="1281729"/>
                </a:cubicBezTo>
                <a:cubicBezTo>
                  <a:pt x="2581524" y="1288385"/>
                  <a:pt x="2313388" y="1279828"/>
                  <a:pt x="2042399" y="1257007"/>
                </a:cubicBezTo>
                <a:cubicBezTo>
                  <a:pt x="1993907" y="977461"/>
                  <a:pt x="1927348" y="704571"/>
                  <a:pt x="1843674" y="439287"/>
                </a:cubicBezTo>
                <a:cubicBezTo>
                  <a:pt x="2117516" y="468763"/>
                  <a:pt x="2388504" y="483976"/>
                  <a:pt x="2655690" y="484927"/>
                </a:cubicBezTo>
                <a:close/>
                <a:moveTo>
                  <a:pt x="1380616" y="376532"/>
                </a:moveTo>
                <a:cubicBezTo>
                  <a:pt x="1525144" y="400303"/>
                  <a:pt x="1669671" y="420270"/>
                  <a:pt x="1812297" y="436435"/>
                </a:cubicBezTo>
                <a:cubicBezTo>
                  <a:pt x="1896921" y="701718"/>
                  <a:pt x="1963480" y="974609"/>
                  <a:pt x="2012923" y="1255106"/>
                </a:cubicBezTo>
                <a:cubicBezTo>
                  <a:pt x="1805641" y="1237040"/>
                  <a:pt x="1596456" y="1210416"/>
                  <a:pt x="1386321" y="1176186"/>
                </a:cubicBezTo>
                <a:cubicBezTo>
                  <a:pt x="1320714" y="1165727"/>
                  <a:pt x="1257007" y="1154317"/>
                  <a:pt x="1194252" y="1141956"/>
                </a:cubicBezTo>
                <a:cubicBezTo>
                  <a:pt x="1139104" y="852901"/>
                  <a:pt x="1063987" y="571453"/>
                  <a:pt x="969854" y="298563"/>
                </a:cubicBezTo>
                <a:cubicBezTo>
                  <a:pt x="1101070" y="326137"/>
                  <a:pt x="1238942" y="352761"/>
                  <a:pt x="1380616" y="376532"/>
                </a:cubicBezTo>
                <a:close/>
                <a:moveTo>
                  <a:pt x="49444" y="46591"/>
                </a:moveTo>
                <a:cubicBezTo>
                  <a:pt x="296661" y="128363"/>
                  <a:pt x="597126" y="215840"/>
                  <a:pt x="936575" y="290956"/>
                </a:cubicBezTo>
                <a:cubicBezTo>
                  <a:pt x="1031659" y="563847"/>
                  <a:pt x="1107726" y="846246"/>
                  <a:pt x="1163825" y="1136251"/>
                </a:cubicBezTo>
                <a:cubicBezTo>
                  <a:pt x="851951" y="1076348"/>
                  <a:pt x="568601" y="1003134"/>
                  <a:pt x="322334" y="929919"/>
                </a:cubicBezTo>
                <a:cubicBezTo>
                  <a:pt x="252923" y="626602"/>
                  <a:pt x="162593" y="331842"/>
                  <a:pt x="49444" y="46591"/>
                </a:cubicBezTo>
                <a:close/>
                <a:moveTo>
                  <a:pt x="443090" y="1643048"/>
                </a:moveTo>
                <a:cubicBezTo>
                  <a:pt x="417418" y="1411994"/>
                  <a:pt x="379384" y="1184744"/>
                  <a:pt x="329941" y="961297"/>
                </a:cubicBezTo>
                <a:cubicBezTo>
                  <a:pt x="576208" y="1033561"/>
                  <a:pt x="859557" y="1105824"/>
                  <a:pt x="1169530" y="1165727"/>
                </a:cubicBezTo>
                <a:cubicBezTo>
                  <a:pt x="1199006" y="1323566"/>
                  <a:pt x="1223728" y="1483307"/>
                  <a:pt x="1241794" y="1645900"/>
                </a:cubicBezTo>
                <a:cubicBezTo>
                  <a:pt x="1254155" y="1757148"/>
                  <a:pt x="1263663" y="1869347"/>
                  <a:pt x="1270319" y="1983448"/>
                </a:cubicBezTo>
                <a:cubicBezTo>
                  <a:pt x="973658" y="1930201"/>
                  <a:pt x="699817" y="1864593"/>
                  <a:pt x="457353" y="1797083"/>
                </a:cubicBezTo>
                <a:cubicBezTo>
                  <a:pt x="453550" y="1744787"/>
                  <a:pt x="448795" y="1693442"/>
                  <a:pt x="443090" y="1643048"/>
                </a:cubicBezTo>
                <a:close/>
                <a:moveTo>
                  <a:pt x="461156" y="1826559"/>
                </a:moveTo>
                <a:cubicBezTo>
                  <a:pt x="703620" y="1894069"/>
                  <a:pt x="976510" y="1958726"/>
                  <a:pt x="1273172" y="2011973"/>
                </a:cubicBezTo>
                <a:cubicBezTo>
                  <a:pt x="1288385" y="2273453"/>
                  <a:pt x="1288385" y="2539688"/>
                  <a:pt x="1274123" y="2810676"/>
                </a:cubicBezTo>
                <a:cubicBezTo>
                  <a:pt x="986019" y="2759331"/>
                  <a:pt x="719784" y="2695625"/>
                  <a:pt x="483026" y="2630017"/>
                </a:cubicBezTo>
                <a:cubicBezTo>
                  <a:pt x="489681" y="2358078"/>
                  <a:pt x="483026" y="2089941"/>
                  <a:pt x="461156" y="1826559"/>
                </a:cubicBezTo>
                <a:close/>
                <a:moveTo>
                  <a:pt x="481124" y="2659493"/>
                </a:moveTo>
                <a:cubicBezTo>
                  <a:pt x="717882" y="2725101"/>
                  <a:pt x="984117" y="2787856"/>
                  <a:pt x="1272221" y="2839202"/>
                </a:cubicBezTo>
                <a:cubicBezTo>
                  <a:pt x="1257958" y="3096879"/>
                  <a:pt x="1229433" y="3358359"/>
                  <a:pt x="1188547" y="3621741"/>
                </a:cubicBezTo>
                <a:cubicBezTo>
                  <a:pt x="906148" y="3568494"/>
                  <a:pt x="646570" y="3503837"/>
                  <a:pt x="416467" y="3438229"/>
                </a:cubicBezTo>
                <a:cubicBezTo>
                  <a:pt x="450697" y="3175798"/>
                  <a:pt x="472566" y="2916219"/>
                  <a:pt x="481124" y="2659493"/>
                </a:cubicBezTo>
                <a:close/>
                <a:moveTo>
                  <a:pt x="376532" y="3707316"/>
                </a:moveTo>
                <a:cubicBezTo>
                  <a:pt x="389843" y="3627446"/>
                  <a:pt x="402204" y="3547576"/>
                  <a:pt x="412664" y="3467705"/>
                </a:cubicBezTo>
                <a:cubicBezTo>
                  <a:pt x="642766" y="3533313"/>
                  <a:pt x="902345" y="3597019"/>
                  <a:pt x="1183793" y="3650266"/>
                </a:cubicBezTo>
                <a:cubicBezTo>
                  <a:pt x="1180940" y="3667381"/>
                  <a:pt x="1178088" y="3684496"/>
                  <a:pt x="1175235" y="3701611"/>
                </a:cubicBezTo>
                <a:cubicBezTo>
                  <a:pt x="1132448" y="3957387"/>
                  <a:pt x="1081102" y="4197949"/>
                  <a:pt x="1025954" y="4416641"/>
                </a:cubicBezTo>
                <a:cubicBezTo>
                  <a:pt x="748309" y="4358640"/>
                  <a:pt x="495386" y="4291131"/>
                  <a:pt x="274792" y="4224572"/>
                </a:cubicBezTo>
                <a:cubicBezTo>
                  <a:pt x="311875" y="4061028"/>
                  <a:pt x="346105" y="3887975"/>
                  <a:pt x="376532" y="3707316"/>
                </a:cubicBezTo>
                <a:close/>
                <a:moveTo>
                  <a:pt x="64657" y="4985242"/>
                </a:moveTo>
                <a:cubicBezTo>
                  <a:pt x="133117" y="4774156"/>
                  <a:pt x="204430" y="4527889"/>
                  <a:pt x="268136" y="4252147"/>
                </a:cubicBezTo>
                <a:cubicBezTo>
                  <a:pt x="488731" y="4318705"/>
                  <a:pt x="741653" y="4386214"/>
                  <a:pt x="1019298" y="4444216"/>
                </a:cubicBezTo>
                <a:cubicBezTo>
                  <a:pt x="945133" y="4734221"/>
                  <a:pt x="864312" y="4987144"/>
                  <a:pt x="792048" y="5191574"/>
                </a:cubicBezTo>
                <a:cubicBezTo>
                  <a:pt x="517256" y="5125966"/>
                  <a:pt x="271940" y="5053703"/>
                  <a:pt x="64657" y="4985242"/>
                </a:cubicBezTo>
                <a:close/>
                <a:moveTo>
                  <a:pt x="1386321" y="5311379"/>
                </a:moveTo>
                <a:cubicBezTo>
                  <a:pt x="1186646" y="5278100"/>
                  <a:pt x="997429" y="5239116"/>
                  <a:pt x="819622" y="5198230"/>
                </a:cubicBezTo>
                <a:cubicBezTo>
                  <a:pt x="891886" y="4993800"/>
                  <a:pt x="972707" y="4740877"/>
                  <a:pt x="1046872" y="4450872"/>
                </a:cubicBezTo>
                <a:cubicBezTo>
                  <a:pt x="1154317" y="4472741"/>
                  <a:pt x="1266516" y="4493659"/>
                  <a:pt x="1380616" y="4512676"/>
                </a:cubicBezTo>
                <a:cubicBezTo>
                  <a:pt x="1525144" y="4536447"/>
                  <a:pt x="1668720" y="4556415"/>
                  <a:pt x="1812297" y="4572579"/>
                </a:cubicBezTo>
                <a:cubicBezTo>
                  <a:pt x="1728623" y="4880650"/>
                  <a:pt x="1639244" y="5141180"/>
                  <a:pt x="1565079" y="5339905"/>
                </a:cubicBezTo>
                <a:cubicBezTo>
                  <a:pt x="1505176" y="5330396"/>
                  <a:pt x="1446224" y="5321839"/>
                  <a:pt x="1386321" y="5311379"/>
                </a:cubicBezTo>
                <a:close/>
                <a:moveTo>
                  <a:pt x="1593604" y="5343708"/>
                </a:moveTo>
                <a:cubicBezTo>
                  <a:pt x="1668720" y="5144983"/>
                  <a:pt x="1757148" y="4884454"/>
                  <a:pt x="1840822" y="4575431"/>
                </a:cubicBezTo>
                <a:cubicBezTo>
                  <a:pt x="2106106" y="4603956"/>
                  <a:pt x="2367586" y="4619170"/>
                  <a:pt x="2626214" y="4621071"/>
                </a:cubicBezTo>
                <a:cubicBezTo>
                  <a:pt x="2534933" y="4948160"/>
                  <a:pt x="2439850" y="5218197"/>
                  <a:pt x="2363783" y="5413119"/>
                </a:cubicBezTo>
                <a:cubicBezTo>
                  <a:pt x="2109909" y="5402660"/>
                  <a:pt x="1853183" y="5379840"/>
                  <a:pt x="1593604" y="5343708"/>
                </a:cubicBezTo>
                <a:close/>
                <a:moveTo>
                  <a:pt x="2393259" y="5415021"/>
                </a:moveTo>
                <a:cubicBezTo>
                  <a:pt x="2469326" y="5218197"/>
                  <a:pt x="2564410" y="4947209"/>
                  <a:pt x="2654739" y="4621071"/>
                </a:cubicBezTo>
                <a:cubicBezTo>
                  <a:pt x="2660444" y="4621071"/>
                  <a:pt x="2665198" y="4621071"/>
                  <a:pt x="2670903" y="4621071"/>
                </a:cubicBezTo>
                <a:cubicBezTo>
                  <a:pt x="2933334" y="4621071"/>
                  <a:pt x="3191962" y="4606809"/>
                  <a:pt x="3444885" y="4579235"/>
                </a:cubicBezTo>
                <a:cubicBezTo>
                  <a:pt x="3451541" y="4578284"/>
                  <a:pt x="3458197" y="4577333"/>
                  <a:pt x="3465804" y="4576382"/>
                </a:cubicBezTo>
                <a:cubicBezTo>
                  <a:pt x="3372622" y="4915831"/>
                  <a:pt x="3274685" y="5197279"/>
                  <a:pt x="3195766" y="5400758"/>
                </a:cubicBezTo>
                <a:cubicBezTo>
                  <a:pt x="2933334" y="5419775"/>
                  <a:pt x="2665198" y="5424529"/>
                  <a:pt x="2393259" y="5415021"/>
                </a:cubicBezTo>
                <a:close/>
                <a:moveTo>
                  <a:pt x="3442983" y="5377938"/>
                </a:moveTo>
                <a:cubicBezTo>
                  <a:pt x="3371671" y="5385545"/>
                  <a:pt x="3299407" y="5392201"/>
                  <a:pt x="3228094" y="5397906"/>
                </a:cubicBezTo>
                <a:cubicBezTo>
                  <a:pt x="3307014" y="5192525"/>
                  <a:pt x="3404950" y="4911077"/>
                  <a:pt x="3497181" y="4572579"/>
                </a:cubicBezTo>
                <a:cubicBezTo>
                  <a:pt x="3783383" y="4538348"/>
                  <a:pt x="4063880" y="4486052"/>
                  <a:pt x="4335820" y="4415690"/>
                </a:cubicBezTo>
                <a:cubicBezTo>
                  <a:pt x="4248343" y="4759894"/>
                  <a:pt x="4152308" y="5052752"/>
                  <a:pt x="4070536" y="5276199"/>
                </a:cubicBezTo>
                <a:cubicBezTo>
                  <a:pt x="3864204" y="5319937"/>
                  <a:pt x="3655020" y="5354167"/>
                  <a:pt x="3442983" y="5377938"/>
                </a:cubicBezTo>
                <a:close/>
                <a:moveTo>
                  <a:pt x="4992849" y="5001407"/>
                </a:moveTo>
                <a:cubicBezTo>
                  <a:pt x="4705696" y="5112655"/>
                  <a:pt x="4409035" y="5202033"/>
                  <a:pt x="4102865" y="5268592"/>
                </a:cubicBezTo>
                <a:cubicBezTo>
                  <a:pt x="4185588" y="5043244"/>
                  <a:pt x="4280672" y="4750385"/>
                  <a:pt x="4366247" y="4407133"/>
                </a:cubicBezTo>
                <a:cubicBezTo>
                  <a:pt x="4664810" y="4328214"/>
                  <a:pt x="4954815" y="4227425"/>
                  <a:pt x="5234362" y="4104767"/>
                </a:cubicBezTo>
                <a:cubicBezTo>
                  <a:pt x="5161147" y="4447068"/>
                  <a:pt x="5074621" y="4751336"/>
                  <a:pt x="4992849" y="5001407"/>
                </a:cubicBezTo>
                <a:close/>
                <a:moveTo>
                  <a:pt x="5311379" y="3701611"/>
                </a:moveTo>
                <a:cubicBezTo>
                  <a:pt x="5290461" y="3829024"/>
                  <a:pt x="5266690" y="3951682"/>
                  <a:pt x="5241968" y="4070536"/>
                </a:cubicBezTo>
                <a:cubicBezTo>
                  <a:pt x="4962422" y="4194145"/>
                  <a:pt x="4673368" y="4295885"/>
                  <a:pt x="4373854" y="4375755"/>
                </a:cubicBezTo>
                <a:cubicBezTo>
                  <a:pt x="4425199" y="4169423"/>
                  <a:pt x="4472741" y="3945026"/>
                  <a:pt x="4511725" y="3707316"/>
                </a:cubicBezTo>
                <a:cubicBezTo>
                  <a:pt x="4521233" y="3648364"/>
                  <a:pt x="4530742" y="3590363"/>
                  <a:pt x="4539299" y="3531411"/>
                </a:cubicBezTo>
                <a:cubicBezTo>
                  <a:pt x="4828354" y="3445836"/>
                  <a:pt x="5107900" y="3339342"/>
                  <a:pt x="5376987" y="3212881"/>
                </a:cubicBezTo>
                <a:cubicBezTo>
                  <a:pt x="5360823" y="3374523"/>
                  <a:pt x="5338954" y="3538067"/>
                  <a:pt x="5311379" y="3701611"/>
                </a:cubicBezTo>
                <a:close/>
                <a:moveTo>
                  <a:pt x="5380791" y="3179601"/>
                </a:moveTo>
                <a:cubicBezTo>
                  <a:pt x="5111703" y="3307014"/>
                  <a:pt x="4832158" y="3414458"/>
                  <a:pt x="4544054" y="3500034"/>
                </a:cubicBezTo>
                <a:cubicBezTo>
                  <a:pt x="4583038" y="3223340"/>
                  <a:pt x="4606809" y="2950449"/>
                  <a:pt x="4616317" y="2680412"/>
                </a:cubicBezTo>
                <a:cubicBezTo>
                  <a:pt x="4893011" y="2594836"/>
                  <a:pt x="5161147" y="2489293"/>
                  <a:pt x="5419775" y="2365684"/>
                </a:cubicBezTo>
                <a:cubicBezTo>
                  <a:pt x="5421677" y="2632870"/>
                  <a:pt x="5408365" y="2904809"/>
                  <a:pt x="5380791" y="3179601"/>
                </a:cubicBezTo>
                <a:close/>
              </a:path>
            </a:pathLst>
          </a:custGeom>
          <a:solidFill>
            <a:schemeClr val="accent4"/>
          </a:solidFill>
          <a:ln w="9508" cap="flat">
            <a:noFill/>
            <a:prstDash val="solid"/>
            <a:miter/>
          </a:ln>
        </p:spPr>
        <p:txBody>
          <a:bodyPr rtlCol="0" anchor="ctr"/>
          <a:lstStyle/>
          <a:p>
            <a:endParaRPr lang="en-US" dirty="0">
              <a:latin typeface="Didact Gothic" pitchFamily="2" charset="0"/>
            </a:endParaRPr>
          </a:p>
        </p:txBody>
      </p:sp>
      <p:sp>
        <p:nvSpPr>
          <p:cNvPr id="11" name="Graphic 9">
            <a:extLst>
              <a:ext uri="{FF2B5EF4-FFF2-40B4-BE49-F238E27FC236}">
                <a16:creationId xmlns:a16="http://schemas.microsoft.com/office/drawing/2014/main" xmlns="" id="{C9736AC7-F0FA-A01D-D722-AF8F29B39583}"/>
              </a:ext>
            </a:extLst>
          </p:cNvPr>
          <p:cNvSpPr/>
          <p:nvPr/>
        </p:nvSpPr>
        <p:spPr>
          <a:xfrm>
            <a:off x="6280484" y="951219"/>
            <a:ext cx="17517979" cy="11996483"/>
          </a:xfrm>
          <a:custGeom>
            <a:avLst/>
            <a:gdLst>
              <a:gd name="connsiteX0" fmla="*/ 9315558 w 9743859"/>
              <a:gd name="connsiteY0" fmla="*/ 469784 h 11996483"/>
              <a:gd name="connsiteX1" fmla="*/ 9314299 w 9743859"/>
              <a:gd name="connsiteY1" fmla="*/ 463486 h 11996483"/>
              <a:gd name="connsiteX2" fmla="*/ 8772623 w 9743859"/>
              <a:gd name="connsiteY2" fmla="*/ 0 h 11996483"/>
              <a:gd name="connsiteX3" fmla="*/ 461054 w 9743859"/>
              <a:gd name="connsiteY3" fmla="*/ 0 h 11996483"/>
              <a:gd name="connsiteX4" fmla="*/ 0 w 9743859"/>
              <a:gd name="connsiteY4" fmla="*/ 460967 h 11996483"/>
              <a:gd name="connsiteX5" fmla="*/ 0 w 9743859"/>
              <a:gd name="connsiteY5" fmla="*/ 11024170 h 11996483"/>
              <a:gd name="connsiteX6" fmla="*/ 463573 w 9743859"/>
              <a:gd name="connsiteY6" fmla="*/ 11567004 h 11996483"/>
              <a:gd name="connsiteX7" fmla="*/ 469872 w 9743859"/>
              <a:gd name="connsiteY7" fmla="*/ 11568263 h 11996483"/>
              <a:gd name="connsiteX8" fmla="*/ 990132 w 9743859"/>
              <a:gd name="connsiteY8" fmla="*/ 11996484 h 11996483"/>
              <a:gd name="connsiteX9" fmla="*/ 9213522 w 9743859"/>
              <a:gd name="connsiteY9" fmla="*/ 11996484 h 11996483"/>
              <a:gd name="connsiteX10" fmla="*/ 9743859 w 9743859"/>
              <a:gd name="connsiteY10" fmla="*/ 11466246 h 11996483"/>
              <a:gd name="connsiteX11" fmla="*/ 9743859 w 9743859"/>
              <a:gd name="connsiteY11" fmla="*/ 989946 h 11996483"/>
              <a:gd name="connsiteX12" fmla="*/ 9315558 w 9743859"/>
              <a:gd name="connsiteY12" fmla="*/ 469784 h 11996483"/>
              <a:gd name="connsiteX13" fmla="*/ 37791 w 9743859"/>
              <a:gd name="connsiteY13" fmla="*/ 11025430 h 11996483"/>
              <a:gd name="connsiteX14" fmla="*/ 37791 w 9743859"/>
              <a:gd name="connsiteY14" fmla="*/ 460967 h 11996483"/>
              <a:gd name="connsiteX15" fmla="*/ 461054 w 9743859"/>
              <a:gd name="connsiteY15" fmla="*/ 37784 h 11996483"/>
              <a:gd name="connsiteX16" fmla="*/ 8771363 w 9743859"/>
              <a:gd name="connsiteY16" fmla="*/ 37784 h 11996483"/>
              <a:gd name="connsiteX17" fmla="*/ 9276507 w 9743859"/>
              <a:gd name="connsiteY17" fmla="*/ 469784 h 11996483"/>
              <a:gd name="connsiteX18" fmla="*/ 9282806 w 9743859"/>
              <a:gd name="connsiteY18" fmla="*/ 550390 h 11996483"/>
              <a:gd name="connsiteX19" fmla="*/ 9282806 w 9743859"/>
              <a:gd name="connsiteY19" fmla="*/ 11026689 h 11996483"/>
              <a:gd name="connsiteX20" fmla="*/ 8771363 w 9743859"/>
              <a:gd name="connsiteY20" fmla="*/ 11538035 h 11996483"/>
              <a:gd name="connsiteX21" fmla="*/ 549234 w 9743859"/>
              <a:gd name="connsiteY21" fmla="*/ 11538035 h 11996483"/>
              <a:gd name="connsiteX22" fmla="*/ 468612 w 9743859"/>
              <a:gd name="connsiteY22" fmla="*/ 11531738 h 11996483"/>
              <a:gd name="connsiteX23" fmla="*/ 37791 w 9743859"/>
              <a:gd name="connsiteY23" fmla="*/ 11025430 h 119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43859" h="11996483">
                <a:moveTo>
                  <a:pt x="9315558" y="469784"/>
                </a:moveTo>
                <a:cubicBezTo>
                  <a:pt x="9315558" y="467265"/>
                  <a:pt x="9315558" y="466005"/>
                  <a:pt x="9314299" y="463486"/>
                </a:cubicBezTo>
                <a:cubicBezTo>
                  <a:pt x="9272727" y="195218"/>
                  <a:pt x="9044720" y="0"/>
                  <a:pt x="8772623" y="0"/>
                </a:cubicBezTo>
                <a:lnTo>
                  <a:pt x="461054" y="0"/>
                </a:lnTo>
                <a:cubicBezTo>
                  <a:pt x="206592" y="0"/>
                  <a:pt x="0" y="206554"/>
                  <a:pt x="0" y="460967"/>
                </a:cubicBezTo>
                <a:lnTo>
                  <a:pt x="0" y="11024170"/>
                </a:lnTo>
                <a:cubicBezTo>
                  <a:pt x="0" y="11296217"/>
                  <a:pt x="195255" y="11524181"/>
                  <a:pt x="463573" y="11567004"/>
                </a:cubicBezTo>
                <a:cubicBezTo>
                  <a:pt x="466093" y="11567004"/>
                  <a:pt x="467353" y="11567004"/>
                  <a:pt x="469872" y="11568263"/>
                </a:cubicBezTo>
                <a:cubicBezTo>
                  <a:pt x="517741" y="11812601"/>
                  <a:pt x="731892" y="11996484"/>
                  <a:pt x="990132" y="11996484"/>
                </a:cubicBezTo>
                <a:lnTo>
                  <a:pt x="9213522" y="11996484"/>
                </a:lnTo>
                <a:cubicBezTo>
                  <a:pt x="9507034" y="11996484"/>
                  <a:pt x="9743859" y="11758443"/>
                  <a:pt x="9743859" y="11466246"/>
                </a:cubicBezTo>
                <a:lnTo>
                  <a:pt x="9743859" y="989946"/>
                </a:lnTo>
                <a:cubicBezTo>
                  <a:pt x="9743859" y="731754"/>
                  <a:pt x="9559942" y="517644"/>
                  <a:pt x="9315558" y="469784"/>
                </a:cubicBezTo>
                <a:close/>
                <a:moveTo>
                  <a:pt x="37791" y="11025430"/>
                </a:moveTo>
                <a:lnTo>
                  <a:pt x="37791" y="460967"/>
                </a:lnTo>
                <a:cubicBezTo>
                  <a:pt x="37791" y="227965"/>
                  <a:pt x="228008" y="37784"/>
                  <a:pt x="461054" y="37784"/>
                </a:cubicBezTo>
                <a:lnTo>
                  <a:pt x="8771363" y="37784"/>
                </a:lnTo>
                <a:cubicBezTo>
                  <a:pt x="9024565" y="37784"/>
                  <a:pt x="9237456" y="219148"/>
                  <a:pt x="9276507" y="469784"/>
                </a:cubicBezTo>
                <a:cubicBezTo>
                  <a:pt x="9280286" y="496233"/>
                  <a:pt x="9282806" y="522681"/>
                  <a:pt x="9282806" y="550390"/>
                </a:cubicBezTo>
                <a:lnTo>
                  <a:pt x="9282806" y="11026689"/>
                </a:lnTo>
                <a:cubicBezTo>
                  <a:pt x="9282806" y="11308811"/>
                  <a:pt x="9053538" y="11538035"/>
                  <a:pt x="8771363" y="11538035"/>
                </a:cubicBezTo>
                <a:lnTo>
                  <a:pt x="549234" y="11538035"/>
                </a:lnTo>
                <a:cubicBezTo>
                  <a:pt x="522780" y="11538035"/>
                  <a:pt x="495066" y="11535517"/>
                  <a:pt x="468612" y="11531738"/>
                </a:cubicBezTo>
                <a:cubicBezTo>
                  <a:pt x="219190" y="11491435"/>
                  <a:pt x="37791" y="11278584"/>
                  <a:pt x="37791" y="11025430"/>
                </a:cubicBezTo>
                <a:close/>
              </a:path>
            </a:pathLst>
          </a:custGeom>
          <a:solidFill>
            <a:schemeClr val="accent1"/>
          </a:solidFill>
          <a:ln w="12589" cap="flat">
            <a:noFill/>
            <a:prstDash val="solid"/>
            <a:miter/>
          </a:ln>
        </p:spPr>
        <p:txBody>
          <a:bodyPr rtlCol="0" anchor="ctr"/>
          <a:lstStyle/>
          <a:p>
            <a:endParaRPr lang="en-US" dirty="0">
              <a:latin typeface="Didact Gothic" pitchFamily="2" charset="0"/>
            </a:endParaRPr>
          </a:p>
        </p:txBody>
      </p:sp>
      <p:sp>
        <p:nvSpPr>
          <p:cNvPr id="2" name="TextBox 1">
            <a:extLst>
              <a:ext uri="{FF2B5EF4-FFF2-40B4-BE49-F238E27FC236}">
                <a16:creationId xmlns:a16="http://schemas.microsoft.com/office/drawing/2014/main" xmlns="" id="{F96EE141-121E-11FE-6DEB-562DC6FCAF7B}"/>
              </a:ext>
            </a:extLst>
          </p:cNvPr>
          <p:cNvSpPr txBox="1"/>
          <p:nvPr/>
        </p:nvSpPr>
        <p:spPr>
          <a:xfrm>
            <a:off x="9457430" y="1022917"/>
            <a:ext cx="7315200" cy="1200329"/>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b="1" dirty="0" smtClean="0">
                <a:latin typeface="Syncopate" panose="02000505000000020003" pitchFamily="2" charset="0"/>
                <a:cs typeface="Space Grotesk" pitchFamily="2" charset="77"/>
              </a:rPr>
              <a:t>INTRODUCTION </a:t>
            </a:r>
            <a:endParaRPr lang="en-US" b="1" dirty="0">
              <a:latin typeface="Syncopate" panose="02000505000000020003" pitchFamily="2" charset="0"/>
              <a:cs typeface="Space Grotesk" pitchFamily="2" charset="77"/>
            </a:endParaRPr>
          </a:p>
        </p:txBody>
      </p:sp>
      <p:sp>
        <p:nvSpPr>
          <p:cNvPr id="4" name="TextBox 3">
            <a:extLst>
              <a:ext uri="{FF2B5EF4-FFF2-40B4-BE49-F238E27FC236}">
                <a16:creationId xmlns:a16="http://schemas.microsoft.com/office/drawing/2014/main" xmlns="" id="{014CE099-BC51-1A33-6802-63524AB68A74}"/>
              </a:ext>
            </a:extLst>
          </p:cNvPr>
          <p:cNvSpPr txBox="1"/>
          <p:nvPr/>
        </p:nvSpPr>
        <p:spPr>
          <a:xfrm>
            <a:off x="6641433" y="3094558"/>
            <a:ext cx="16002000" cy="8679299"/>
          </a:xfrm>
          <a:prstGeom prst="rect">
            <a:avLst/>
          </a:prstGeom>
          <a:noFill/>
        </p:spPr>
        <p:txBody>
          <a:bodyPr wrap="square" rtlCol="0" anchor="t">
            <a:spAutoFit/>
          </a:bodyPr>
          <a:lstStyle>
            <a:defPPr>
              <a:defRPr lang="en-US"/>
            </a:defPPr>
            <a:lvl1pPr>
              <a:lnSpc>
                <a:spcPct val="120000"/>
              </a:lnSpc>
              <a:spcBef>
                <a:spcPts val="1200"/>
              </a:spcBef>
              <a:spcAft>
                <a:spcPts val="600"/>
              </a:spcAft>
              <a:defRPr sz="3400">
                <a:latin typeface="Didact Gothic" pitchFamily="2" charset="0"/>
              </a:defRPr>
            </a:lvl1pPr>
          </a:lstStyle>
          <a:p>
            <a:r>
              <a:rPr lang="en-US" sz="4000" dirty="0">
                <a:solidFill>
                  <a:schemeClr val="tx2"/>
                </a:solidFill>
              </a:rPr>
              <a:t>To increase students' interest in reading, it is necessary to design reading activities that are fun and interesting for students, one of which is with comics. Comic content is entertaining, making comics a reading material that is not only favored by children, but also by adults. Comics are media with images that present a message or information through a story and are presented in the form of a series of images, so that they can motivate students to read, learn and be helped in understanding the material</a:t>
            </a:r>
            <a:r>
              <a:rPr lang="en-US" sz="4000" dirty="0" smtClean="0">
                <a:solidFill>
                  <a:schemeClr val="tx2"/>
                </a:solidFill>
              </a:rPr>
              <a:t>.</a:t>
            </a:r>
            <a:endParaRPr lang="id-ID" sz="4000" dirty="0" smtClean="0">
              <a:solidFill>
                <a:schemeClr val="tx2"/>
              </a:solidFill>
            </a:endParaRPr>
          </a:p>
          <a:p>
            <a:endParaRPr lang="id-ID" sz="4000" dirty="0" smtClean="0">
              <a:solidFill>
                <a:schemeClr val="tx2"/>
              </a:solidFill>
            </a:endParaRPr>
          </a:p>
          <a:p>
            <a:r>
              <a:rPr lang="en-US" sz="4000" dirty="0">
                <a:solidFill>
                  <a:schemeClr val="tx2"/>
                </a:solidFill>
              </a:rPr>
              <a:t>Comics have advantages according to </a:t>
            </a:r>
            <a:r>
              <a:rPr lang="en-US" sz="4000" dirty="0" err="1">
                <a:solidFill>
                  <a:schemeClr val="tx2"/>
                </a:solidFill>
              </a:rPr>
              <a:t>Waluyanto</a:t>
            </a:r>
            <a:r>
              <a:rPr lang="en-US" sz="4000" dirty="0">
                <a:solidFill>
                  <a:schemeClr val="tx2"/>
                </a:solidFill>
              </a:rPr>
              <a:t> (in Devi 2019, p. 609), namely being able to provide entertainment with simple comic storytelling and presented in a humorous style, it will be easy to grasp a problem because basically comics are a unique visual communication medium that combines text and images in a creative form and has the power to convey information in a popular and easy to understand manner. </a:t>
            </a:r>
            <a:endParaRPr lang="id-ID" sz="4000" dirty="0">
              <a:solidFill>
                <a:schemeClr val="tx2"/>
              </a:solidFill>
            </a:endParaRPr>
          </a:p>
        </p:txBody>
      </p:sp>
    </p:spTree>
    <p:extLst>
      <p:ext uri="{BB962C8B-B14F-4D97-AF65-F5344CB8AC3E}">
        <p14:creationId xmlns:p14="http://schemas.microsoft.com/office/powerpoint/2010/main" val="3242896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omputer keyboard and headphones&#10;&#10;Description automatically generated">
            <a:extLst>
              <a:ext uri="{FF2B5EF4-FFF2-40B4-BE49-F238E27FC236}">
                <a16:creationId xmlns:a16="http://schemas.microsoft.com/office/drawing/2014/main" xmlns="" id="{A7A1DCB4-73E6-7B9F-FCC3-6420F3B4AEEB}"/>
              </a:ext>
            </a:extLst>
          </p:cNvPr>
          <p:cNvPicPr>
            <a:picLocks noGrp="1" noChangeAspect="1"/>
          </p:cNvPicPr>
          <p:nvPr>
            <p:ph type="pic" sz="quarter" idx="24"/>
          </p:nvPr>
        </p:nvPicPr>
        <p:blipFill>
          <a:blip r:embed="rId2" cstate="screen">
            <a:extLst>
              <a:ext uri="{28A0092B-C50C-407E-A947-70E740481C1C}">
                <a14:useLocalDpi xmlns:a14="http://schemas.microsoft.com/office/drawing/2010/main"/>
              </a:ext>
            </a:extLst>
          </a:blip>
          <a:srcRect/>
          <a:stretch/>
        </p:blipFill>
        <p:spPr>
          <a:xfrm>
            <a:off x="652380" y="2133600"/>
            <a:ext cx="8026400" cy="9326880"/>
          </a:xfrm>
        </p:spPr>
      </p:pic>
      <p:sp>
        <p:nvSpPr>
          <p:cNvPr id="8" name="Graphic 9">
            <a:extLst>
              <a:ext uri="{FF2B5EF4-FFF2-40B4-BE49-F238E27FC236}">
                <a16:creationId xmlns:a16="http://schemas.microsoft.com/office/drawing/2014/main" xmlns="" id="{F94162FE-BCEB-EDD8-3DEA-AE7F4222FB40}"/>
              </a:ext>
            </a:extLst>
          </p:cNvPr>
          <p:cNvSpPr/>
          <p:nvPr/>
        </p:nvSpPr>
        <p:spPr>
          <a:xfrm>
            <a:off x="20132580" y="51145"/>
            <a:ext cx="5448490" cy="5448300"/>
          </a:xfrm>
          <a:custGeom>
            <a:avLst/>
            <a:gdLst>
              <a:gd name="connsiteX0" fmla="*/ 5448300 w 5448490"/>
              <a:gd name="connsiteY0" fmla="*/ 2352373 h 5448300"/>
              <a:gd name="connsiteX1" fmla="*/ 5448300 w 5448490"/>
              <a:gd name="connsiteY1" fmla="*/ 2320995 h 5448300"/>
              <a:gd name="connsiteX2" fmla="*/ 5406463 w 5448490"/>
              <a:gd name="connsiteY2" fmla="*/ 1643048 h 5448300"/>
              <a:gd name="connsiteX3" fmla="*/ 5395054 w 5448490"/>
              <a:gd name="connsiteY3" fmla="*/ 1550816 h 5448300"/>
              <a:gd name="connsiteX4" fmla="*/ 5391250 w 5448490"/>
              <a:gd name="connsiteY4" fmla="*/ 1521340 h 5448300"/>
              <a:gd name="connsiteX5" fmla="*/ 5251477 w 5448490"/>
              <a:gd name="connsiteY5" fmla="*/ 789195 h 5448300"/>
              <a:gd name="connsiteX6" fmla="*/ 5243870 w 5448490"/>
              <a:gd name="connsiteY6" fmla="*/ 761621 h 5448300"/>
              <a:gd name="connsiteX7" fmla="*/ 5016620 w 5448490"/>
              <a:gd name="connsiteY7" fmla="*/ 59903 h 5448300"/>
              <a:gd name="connsiteX8" fmla="*/ 5006161 w 5448490"/>
              <a:gd name="connsiteY8" fmla="*/ 33279 h 5448300"/>
              <a:gd name="connsiteX9" fmla="*/ 4979537 w 5448490"/>
              <a:gd name="connsiteY9" fmla="*/ 43739 h 5448300"/>
              <a:gd name="connsiteX10" fmla="*/ 4266409 w 5448490"/>
              <a:gd name="connsiteY10" fmla="*/ 268136 h 5448300"/>
              <a:gd name="connsiteX11" fmla="*/ 4238835 w 5448490"/>
              <a:gd name="connsiteY11" fmla="*/ 274792 h 5448300"/>
              <a:gd name="connsiteX12" fmla="*/ 3487673 w 5448490"/>
              <a:gd name="connsiteY12" fmla="*/ 409811 h 5448300"/>
              <a:gd name="connsiteX13" fmla="*/ 3459148 w 5448490"/>
              <a:gd name="connsiteY13" fmla="*/ 413614 h 5448300"/>
              <a:gd name="connsiteX14" fmla="*/ 3442033 w 5448490"/>
              <a:gd name="connsiteY14" fmla="*/ 415516 h 5448300"/>
              <a:gd name="connsiteX15" fmla="*/ 2675657 w 5448490"/>
              <a:gd name="connsiteY15" fmla="*/ 457353 h 5448300"/>
              <a:gd name="connsiteX16" fmla="*/ 2646181 w 5448490"/>
              <a:gd name="connsiteY16" fmla="*/ 457353 h 5448300"/>
              <a:gd name="connsiteX17" fmla="*/ 1834166 w 5448490"/>
              <a:gd name="connsiteY17" fmla="*/ 410762 h 5448300"/>
              <a:gd name="connsiteX18" fmla="*/ 1802788 w 5448490"/>
              <a:gd name="connsiteY18" fmla="*/ 406959 h 5448300"/>
              <a:gd name="connsiteX19" fmla="*/ 1386321 w 5448490"/>
              <a:gd name="connsiteY19" fmla="*/ 348957 h 5448300"/>
              <a:gd name="connsiteX20" fmla="*/ 958444 w 5448490"/>
              <a:gd name="connsiteY20" fmla="*/ 267185 h 5448300"/>
              <a:gd name="connsiteX21" fmla="*/ 926116 w 5448490"/>
              <a:gd name="connsiteY21" fmla="*/ 259579 h 5448300"/>
              <a:gd name="connsiteX22" fmla="*/ 36132 w 5448490"/>
              <a:gd name="connsiteY22" fmla="*/ 12361 h 5448300"/>
              <a:gd name="connsiteX23" fmla="*/ 0 w 5448490"/>
              <a:gd name="connsiteY23" fmla="*/ 0 h 5448300"/>
              <a:gd name="connsiteX24" fmla="*/ 14263 w 5448490"/>
              <a:gd name="connsiteY24" fmla="*/ 35181 h 5448300"/>
              <a:gd name="connsiteX25" fmla="*/ 290956 w 5448490"/>
              <a:gd name="connsiteY25" fmla="*/ 920411 h 5448300"/>
              <a:gd name="connsiteX26" fmla="*/ 298563 w 5448490"/>
              <a:gd name="connsiteY26" fmla="*/ 952739 h 5448300"/>
              <a:gd name="connsiteX27" fmla="*/ 414565 w 5448490"/>
              <a:gd name="connsiteY27" fmla="*/ 1645900 h 5448300"/>
              <a:gd name="connsiteX28" fmla="*/ 428828 w 5448490"/>
              <a:gd name="connsiteY28" fmla="*/ 1788526 h 5448300"/>
              <a:gd name="connsiteX29" fmla="*/ 431680 w 5448490"/>
              <a:gd name="connsiteY29" fmla="*/ 1818953 h 5448300"/>
              <a:gd name="connsiteX30" fmla="*/ 453550 w 5448490"/>
              <a:gd name="connsiteY30" fmla="*/ 2622410 h 5448300"/>
              <a:gd name="connsiteX31" fmla="*/ 452599 w 5448490"/>
              <a:gd name="connsiteY31" fmla="*/ 2651886 h 5448300"/>
              <a:gd name="connsiteX32" fmla="*/ 388893 w 5448490"/>
              <a:gd name="connsiteY32" fmla="*/ 3431573 h 5448300"/>
              <a:gd name="connsiteX33" fmla="*/ 385089 w 5448490"/>
              <a:gd name="connsiteY33" fmla="*/ 3460098 h 5448300"/>
              <a:gd name="connsiteX34" fmla="*/ 348957 w 5448490"/>
              <a:gd name="connsiteY34" fmla="*/ 3702562 h 5448300"/>
              <a:gd name="connsiteX35" fmla="*/ 247218 w 5448490"/>
              <a:gd name="connsiteY35" fmla="*/ 4216965 h 5448300"/>
              <a:gd name="connsiteX36" fmla="*/ 240562 w 5448490"/>
              <a:gd name="connsiteY36" fmla="*/ 4244540 h 5448300"/>
              <a:gd name="connsiteX37" fmla="*/ 37083 w 5448490"/>
              <a:gd name="connsiteY37" fmla="*/ 4976685 h 5448300"/>
              <a:gd name="connsiteX38" fmla="*/ 28525 w 5448490"/>
              <a:gd name="connsiteY38" fmla="*/ 5004259 h 5448300"/>
              <a:gd name="connsiteX39" fmla="*/ 55149 w 5448490"/>
              <a:gd name="connsiteY39" fmla="*/ 5012817 h 5448300"/>
              <a:gd name="connsiteX40" fmla="*/ 781589 w 5448490"/>
              <a:gd name="connsiteY40" fmla="*/ 5219149 h 5448300"/>
              <a:gd name="connsiteX41" fmla="*/ 809163 w 5448490"/>
              <a:gd name="connsiteY41" fmla="*/ 5225804 h 5448300"/>
              <a:gd name="connsiteX42" fmla="*/ 1380616 w 5448490"/>
              <a:gd name="connsiteY42" fmla="*/ 5339905 h 5448300"/>
              <a:gd name="connsiteX43" fmla="*/ 1553669 w 5448490"/>
              <a:gd name="connsiteY43" fmla="*/ 5366528 h 5448300"/>
              <a:gd name="connsiteX44" fmla="*/ 1582194 w 5448490"/>
              <a:gd name="connsiteY44" fmla="*/ 5370331 h 5448300"/>
              <a:gd name="connsiteX45" fmla="*/ 2351422 w 5448490"/>
              <a:gd name="connsiteY45" fmla="*/ 5441644 h 5448300"/>
              <a:gd name="connsiteX46" fmla="*/ 2381849 w 5448490"/>
              <a:gd name="connsiteY46" fmla="*/ 5442595 h 5448300"/>
              <a:gd name="connsiteX47" fmla="*/ 2670903 w 5448490"/>
              <a:gd name="connsiteY47" fmla="*/ 5448300 h 5448300"/>
              <a:gd name="connsiteX48" fmla="*/ 3183405 w 5448490"/>
              <a:gd name="connsiteY48" fmla="*/ 5430234 h 5448300"/>
              <a:gd name="connsiteX49" fmla="*/ 3214782 w 5448490"/>
              <a:gd name="connsiteY49" fmla="*/ 5427382 h 5448300"/>
              <a:gd name="connsiteX50" fmla="*/ 3443934 w 5448490"/>
              <a:gd name="connsiteY50" fmla="*/ 5405513 h 5448300"/>
              <a:gd name="connsiteX51" fmla="*/ 4057225 w 5448490"/>
              <a:gd name="connsiteY51" fmla="*/ 5307576 h 5448300"/>
              <a:gd name="connsiteX52" fmla="*/ 4090504 w 5448490"/>
              <a:gd name="connsiteY52" fmla="*/ 5299970 h 5448300"/>
              <a:gd name="connsiteX53" fmla="*/ 4980488 w 5448490"/>
              <a:gd name="connsiteY53" fmla="*/ 5035636 h 5448300"/>
              <a:gd name="connsiteX54" fmla="*/ 5014718 w 5448490"/>
              <a:gd name="connsiteY54" fmla="*/ 5022325 h 5448300"/>
              <a:gd name="connsiteX55" fmla="*/ 5026128 w 5448490"/>
              <a:gd name="connsiteY55" fmla="*/ 4987144 h 5448300"/>
              <a:gd name="connsiteX56" fmla="*/ 5266690 w 5448490"/>
              <a:gd name="connsiteY56" fmla="*/ 4090504 h 5448300"/>
              <a:gd name="connsiteX57" fmla="*/ 5274297 w 5448490"/>
              <a:gd name="connsiteY57" fmla="*/ 4056274 h 5448300"/>
              <a:gd name="connsiteX58" fmla="*/ 5339905 w 5448490"/>
              <a:gd name="connsiteY58" fmla="*/ 3707316 h 5448300"/>
              <a:gd name="connsiteX59" fmla="*/ 5408365 w 5448490"/>
              <a:gd name="connsiteY59" fmla="*/ 3198618 h 5448300"/>
              <a:gd name="connsiteX60" fmla="*/ 5412169 w 5448490"/>
              <a:gd name="connsiteY60" fmla="*/ 3165339 h 5448300"/>
              <a:gd name="connsiteX61" fmla="*/ 5448300 w 5448490"/>
              <a:gd name="connsiteY61" fmla="*/ 2352373 h 5448300"/>
              <a:gd name="connsiteX62" fmla="*/ 5377938 w 5448490"/>
              <a:gd name="connsiteY62" fmla="*/ 1645900 h 5448300"/>
              <a:gd name="connsiteX63" fmla="*/ 5419775 w 5448490"/>
              <a:gd name="connsiteY63" fmla="*/ 2334307 h 5448300"/>
              <a:gd name="connsiteX64" fmla="*/ 4618219 w 5448490"/>
              <a:gd name="connsiteY64" fmla="*/ 2650936 h 5448300"/>
              <a:gd name="connsiteX65" fmla="*/ 4600153 w 5448490"/>
              <a:gd name="connsiteY65" fmla="*/ 1858888 h 5448300"/>
              <a:gd name="connsiteX66" fmla="*/ 5368430 w 5448490"/>
              <a:gd name="connsiteY66" fmla="*/ 1563177 h 5448300"/>
              <a:gd name="connsiteX67" fmla="*/ 5377938 w 5448490"/>
              <a:gd name="connsiteY67" fmla="*/ 1645900 h 5448300"/>
              <a:gd name="connsiteX68" fmla="*/ 1212318 w 5448490"/>
              <a:gd name="connsiteY68" fmla="*/ 3655971 h 5448300"/>
              <a:gd name="connsiteX69" fmla="*/ 1381567 w 5448490"/>
              <a:gd name="connsiteY69" fmla="*/ 3685447 h 5448300"/>
              <a:gd name="connsiteX70" fmla="*/ 1992956 w 5448490"/>
              <a:gd name="connsiteY70" fmla="*/ 3763416 h 5448300"/>
              <a:gd name="connsiteX71" fmla="*/ 1819903 w 5448490"/>
              <a:gd name="connsiteY71" fmla="*/ 4545004 h 5448300"/>
              <a:gd name="connsiteX72" fmla="*/ 1386321 w 5448490"/>
              <a:gd name="connsiteY72" fmla="*/ 4485102 h 5448300"/>
              <a:gd name="connsiteX73" fmla="*/ 1053528 w 5448490"/>
              <a:gd name="connsiteY73" fmla="*/ 4423297 h 5448300"/>
              <a:gd name="connsiteX74" fmla="*/ 1203761 w 5448490"/>
              <a:gd name="connsiteY74" fmla="*/ 3708267 h 5448300"/>
              <a:gd name="connsiteX75" fmla="*/ 1212318 w 5448490"/>
              <a:gd name="connsiteY75" fmla="*/ 3655971 h 5448300"/>
              <a:gd name="connsiteX76" fmla="*/ 1301697 w 5448490"/>
              <a:gd name="connsiteY76" fmla="*/ 2016727 h 5448300"/>
              <a:gd name="connsiteX77" fmla="*/ 1381567 w 5448490"/>
              <a:gd name="connsiteY77" fmla="*/ 2030039 h 5448300"/>
              <a:gd name="connsiteX78" fmla="*/ 2105155 w 5448490"/>
              <a:gd name="connsiteY78" fmla="*/ 2117516 h 5448300"/>
              <a:gd name="connsiteX79" fmla="*/ 2094696 w 5448490"/>
              <a:gd name="connsiteY79" fmla="*/ 2915269 h 5448300"/>
              <a:gd name="connsiteX80" fmla="*/ 1387272 w 5448490"/>
              <a:gd name="connsiteY80" fmla="*/ 2829693 h 5448300"/>
              <a:gd name="connsiteX81" fmla="*/ 1302648 w 5448490"/>
              <a:gd name="connsiteY81" fmla="*/ 2815431 h 5448300"/>
              <a:gd name="connsiteX82" fmla="*/ 1301697 w 5448490"/>
              <a:gd name="connsiteY82" fmla="*/ 2016727 h 5448300"/>
              <a:gd name="connsiteX83" fmla="*/ 3752957 w 5448490"/>
              <a:gd name="connsiteY83" fmla="*/ 2853464 h 5448300"/>
              <a:gd name="connsiteX84" fmla="*/ 3442983 w 5448490"/>
              <a:gd name="connsiteY84" fmla="*/ 2895301 h 5448300"/>
              <a:gd name="connsiteX85" fmla="*/ 2949499 w 5448490"/>
              <a:gd name="connsiteY85" fmla="*/ 2932384 h 5448300"/>
              <a:gd name="connsiteX86" fmla="*/ 2961860 w 5448490"/>
              <a:gd name="connsiteY86" fmla="*/ 2133680 h 5448300"/>
              <a:gd name="connsiteX87" fmla="*/ 3445836 w 5448490"/>
              <a:gd name="connsiteY87" fmla="*/ 2097548 h 5448300"/>
              <a:gd name="connsiteX88" fmla="*/ 3756760 w 5448490"/>
              <a:gd name="connsiteY88" fmla="*/ 2055711 h 5448300"/>
              <a:gd name="connsiteX89" fmla="*/ 3752957 w 5448490"/>
              <a:gd name="connsiteY89" fmla="*/ 2853464 h 5448300"/>
              <a:gd name="connsiteX90" fmla="*/ 3442983 w 5448490"/>
              <a:gd name="connsiteY90" fmla="*/ 3723481 h 5448300"/>
              <a:gd name="connsiteX91" fmla="*/ 2848710 w 5448490"/>
              <a:gd name="connsiteY91" fmla="*/ 3763416 h 5448300"/>
              <a:gd name="connsiteX92" fmla="*/ 2858218 w 5448490"/>
              <a:gd name="connsiteY92" fmla="*/ 3707316 h 5448300"/>
              <a:gd name="connsiteX93" fmla="*/ 2946646 w 5448490"/>
              <a:gd name="connsiteY93" fmla="*/ 2961860 h 5448300"/>
              <a:gd name="connsiteX94" fmla="*/ 3444885 w 5448490"/>
              <a:gd name="connsiteY94" fmla="*/ 2924777 h 5448300"/>
              <a:gd name="connsiteX95" fmla="*/ 3750104 w 5448490"/>
              <a:gd name="connsiteY95" fmla="*/ 2882940 h 5448300"/>
              <a:gd name="connsiteX96" fmla="*/ 3657873 w 5448490"/>
              <a:gd name="connsiteY96" fmla="*/ 3694955 h 5448300"/>
              <a:gd name="connsiteX97" fmla="*/ 3442983 w 5448490"/>
              <a:gd name="connsiteY97" fmla="*/ 3723481 h 5448300"/>
              <a:gd name="connsiteX98" fmla="*/ 2133680 w 5448490"/>
              <a:gd name="connsiteY98" fmla="*/ 2120368 h 5448300"/>
              <a:gd name="connsiteX99" fmla="*/ 2671854 w 5448490"/>
              <a:gd name="connsiteY99" fmla="*/ 2139385 h 5448300"/>
              <a:gd name="connsiteX100" fmla="*/ 2933334 w 5448490"/>
              <a:gd name="connsiteY100" fmla="*/ 2134631 h 5448300"/>
              <a:gd name="connsiteX101" fmla="*/ 2920974 w 5448490"/>
              <a:gd name="connsiteY101" fmla="*/ 2934285 h 5448300"/>
              <a:gd name="connsiteX102" fmla="*/ 2123221 w 5448490"/>
              <a:gd name="connsiteY102" fmla="*/ 2918121 h 5448300"/>
              <a:gd name="connsiteX103" fmla="*/ 2133680 w 5448490"/>
              <a:gd name="connsiteY103" fmla="*/ 2120368 h 5448300"/>
              <a:gd name="connsiteX104" fmla="*/ 2671854 w 5448490"/>
              <a:gd name="connsiteY104" fmla="*/ 2966614 h 5448300"/>
              <a:gd name="connsiteX105" fmla="*/ 2919072 w 5448490"/>
              <a:gd name="connsiteY105" fmla="*/ 2961860 h 5448300"/>
              <a:gd name="connsiteX106" fmla="*/ 2830644 w 5448490"/>
              <a:gd name="connsiteY106" fmla="*/ 3701611 h 5448300"/>
              <a:gd name="connsiteX107" fmla="*/ 2820185 w 5448490"/>
              <a:gd name="connsiteY107" fmla="*/ 3763416 h 5448300"/>
              <a:gd name="connsiteX108" fmla="*/ 2026235 w 5448490"/>
              <a:gd name="connsiteY108" fmla="*/ 3736792 h 5448300"/>
              <a:gd name="connsiteX109" fmla="*/ 2030989 w 5448490"/>
              <a:gd name="connsiteY109" fmla="*/ 3706365 h 5448300"/>
              <a:gd name="connsiteX110" fmla="*/ 2121319 w 5448490"/>
              <a:gd name="connsiteY110" fmla="*/ 2945695 h 5448300"/>
              <a:gd name="connsiteX111" fmla="*/ 2671854 w 5448490"/>
              <a:gd name="connsiteY111" fmla="*/ 2966614 h 5448300"/>
              <a:gd name="connsiteX112" fmla="*/ 3723481 w 5448490"/>
              <a:gd name="connsiteY112" fmla="*/ 1645900 h 5448300"/>
              <a:gd name="connsiteX113" fmla="*/ 3754858 w 5448490"/>
              <a:gd name="connsiteY113" fmla="*/ 2026235 h 5448300"/>
              <a:gd name="connsiteX114" fmla="*/ 3442983 w 5448490"/>
              <a:gd name="connsiteY114" fmla="*/ 2069023 h 5448300"/>
              <a:gd name="connsiteX115" fmla="*/ 2960909 w 5448490"/>
              <a:gd name="connsiteY115" fmla="*/ 2105155 h 5448300"/>
              <a:gd name="connsiteX116" fmla="*/ 2925728 w 5448490"/>
              <a:gd name="connsiteY116" fmla="*/ 1643048 h 5448300"/>
              <a:gd name="connsiteX117" fmla="*/ 2880087 w 5448490"/>
              <a:gd name="connsiteY117" fmla="*/ 1309304 h 5448300"/>
              <a:gd name="connsiteX118" fmla="*/ 3446787 w 5448490"/>
              <a:gd name="connsiteY118" fmla="*/ 1270319 h 5448300"/>
              <a:gd name="connsiteX119" fmla="*/ 3666430 w 5448490"/>
              <a:gd name="connsiteY119" fmla="*/ 1241794 h 5448300"/>
              <a:gd name="connsiteX120" fmla="*/ 3723481 w 5448490"/>
              <a:gd name="connsiteY120" fmla="*/ 1645900 h 5448300"/>
              <a:gd name="connsiteX121" fmla="*/ 3693054 w 5448490"/>
              <a:gd name="connsiteY121" fmla="*/ 1237040 h 5448300"/>
              <a:gd name="connsiteX122" fmla="*/ 4460380 w 5448490"/>
              <a:gd name="connsiteY122" fmla="*/ 1072545 h 5448300"/>
              <a:gd name="connsiteX123" fmla="*/ 4550710 w 5448490"/>
              <a:gd name="connsiteY123" fmla="*/ 1644949 h 5448300"/>
              <a:gd name="connsiteX124" fmla="*/ 4569726 w 5448490"/>
              <a:gd name="connsiteY124" fmla="*/ 1837969 h 5448300"/>
              <a:gd name="connsiteX125" fmla="*/ 3783383 w 5448490"/>
              <a:gd name="connsiteY125" fmla="*/ 2020530 h 5448300"/>
              <a:gd name="connsiteX126" fmla="*/ 3752006 w 5448490"/>
              <a:gd name="connsiteY126" fmla="*/ 1642097 h 5448300"/>
              <a:gd name="connsiteX127" fmla="*/ 3693054 w 5448490"/>
              <a:gd name="connsiteY127" fmla="*/ 1237040 h 5448300"/>
              <a:gd name="connsiteX128" fmla="*/ 2896252 w 5448490"/>
              <a:gd name="connsiteY128" fmla="*/ 1645900 h 5448300"/>
              <a:gd name="connsiteX129" fmla="*/ 2931433 w 5448490"/>
              <a:gd name="connsiteY129" fmla="*/ 2106106 h 5448300"/>
              <a:gd name="connsiteX130" fmla="*/ 2131778 w 5448490"/>
              <a:gd name="connsiteY130" fmla="*/ 2090892 h 5448300"/>
              <a:gd name="connsiteX131" fmla="*/ 2096597 w 5448490"/>
              <a:gd name="connsiteY131" fmla="*/ 1642097 h 5448300"/>
              <a:gd name="connsiteX132" fmla="*/ 2047154 w 5448490"/>
              <a:gd name="connsiteY132" fmla="*/ 1285533 h 5448300"/>
              <a:gd name="connsiteX133" fmla="*/ 2670903 w 5448490"/>
              <a:gd name="connsiteY133" fmla="*/ 1311205 h 5448300"/>
              <a:gd name="connsiteX134" fmla="*/ 2848710 w 5448490"/>
              <a:gd name="connsiteY134" fmla="*/ 1309304 h 5448300"/>
              <a:gd name="connsiteX135" fmla="*/ 2896252 w 5448490"/>
              <a:gd name="connsiteY135" fmla="*/ 1645900 h 5448300"/>
              <a:gd name="connsiteX136" fmla="*/ 2069023 w 5448490"/>
              <a:gd name="connsiteY136" fmla="*/ 1645900 h 5448300"/>
              <a:gd name="connsiteX137" fmla="*/ 2104204 w 5448490"/>
              <a:gd name="connsiteY137" fmla="*/ 2089941 h 5448300"/>
              <a:gd name="connsiteX138" fmla="*/ 1387272 w 5448490"/>
              <a:gd name="connsiteY138" fmla="*/ 2003415 h 5448300"/>
              <a:gd name="connsiteX139" fmla="*/ 1300746 w 5448490"/>
              <a:gd name="connsiteY139" fmla="*/ 1988202 h 5448300"/>
              <a:gd name="connsiteX140" fmla="*/ 1271270 w 5448490"/>
              <a:gd name="connsiteY140" fmla="*/ 1643048 h 5448300"/>
              <a:gd name="connsiteX141" fmla="*/ 1200908 w 5448490"/>
              <a:gd name="connsiteY141" fmla="*/ 1171432 h 5448300"/>
              <a:gd name="connsiteX142" fmla="*/ 1381567 w 5448490"/>
              <a:gd name="connsiteY142" fmla="*/ 1203761 h 5448300"/>
              <a:gd name="connsiteX143" fmla="*/ 2018629 w 5448490"/>
              <a:gd name="connsiteY143" fmla="*/ 1283631 h 5448300"/>
              <a:gd name="connsiteX144" fmla="*/ 2069023 w 5448490"/>
              <a:gd name="connsiteY144" fmla="*/ 1645900 h 5448300"/>
              <a:gd name="connsiteX145" fmla="*/ 1380616 w 5448490"/>
              <a:gd name="connsiteY145" fmla="*/ 2858218 h 5448300"/>
              <a:gd name="connsiteX146" fmla="*/ 2091843 w 5448490"/>
              <a:gd name="connsiteY146" fmla="*/ 2944745 h 5448300"/>
              <a:gd name="connsiteX147" fmla="*/ 2002464 w 5448490"/>
              <a:gd name="connsiteY147" fmla="*/ 3702562 h 5448300"/>
              <a:gd name="connsiteX148" fmla="*/ 1996759 w 5448490"/>
              <a:gd name="connsiteY148" fmla="*/ 3735841 h 5448300"/>
              <a:gd name="connsiteX149" fmla="*/ 1386321 w 5448490"/>
              <a:gd name="connsiteY149" fmla="*/ 3657873 h 5448300"/>
              <a:gd name="connsiteX150" fmla="*/ 1216121 w 5448490"/>
              <a:gd name="connsiteY150" fmla="*/ 3628397 h 5448300"/>
              <a:gd name="connsiteX151" fmla="*/ 1299795 w 5448490"/>
              <a:gd name="connsiteY151" fmla="*/ 2844907 h 5448300"/>
              <a:gd name="connsiteX152" fmla="*/ 1380616 w 5448490"/>
              <a:gd name="connsiteY152" fmla="*/ 2858218 h 5448300"/>
              <a:gd name="connsiteX153" fmla="*/ 2021481 w 5448490"/>
              <a:gd name="connsiteY153" fmla="*/ 3765317 h 5448300"/>
              <a:gd name="connsiteX154" fmla="*/ 2671854 w 5448490"/>
              <a:gd name="connsiteY154" fmla="*/ 3793843 h 5448300"/>
              <a:gd name="connsiteX155" fmla="*/ 2815431 w 5448490"/>
              <a:gd name="connsiteY155" fmla="*/ 3791941 h 5448300"/>
              <a:gd name="connsiteX156" fmla="*/ 2634771 w 5448490"/>
              <a:gd name="connsiteY156" fmla="*/ 4592546 h 5448300"/>
              <a:gd name="connsiteX157" fmla="*/ 1849379 w 5448490"/>
              <a:gd name="connsiteY157" fmla="*/ 4547857 h 5448300"/>
              <a:gd name="connsiteX158" fmla="*/ 2021481 w 5448490"/>
              <a:gd name="connsiteY158" fmla="*/ 3765317 h 5448300"/>
              <a:gd name="connsiteX159" fmla="*/ 2843956 w 5448490"/>
              <a:gd name="connsiteY159" fmla="*/ 3791941 h 5448300"/>
              <a:gd name="connsiteX160" fmla="*/ 3445836 w 5448490"/>
              <a:gd name="connsiteY160" fmla="*/ 3752006 h 5448300"/>
              <a:gd name="connsiteX161" fmla="*/ 3654069 w 5448490"/>
              <a:gd name="connsiteY161" fmla="*/ 3725382 h 5448300"/>
              <a:gd name="connsiteX162" fmla="*/ 3474361 w 5448490"/>
              <a:gd name="connsiteY162" fmla="*/ 4546906 h 5448300"/>
              <a:gd name="connsiteX163" fmla="*/ 3442983 w 5448490"/>
              <a:gd name="connsiteY163" fmla="*/ 4550710 h 5448300"/>
              <a:gd name="connsiteX164" fmla="*/ 2664247 w 5448490"/>
              <a:gd name="connsiteY164" fmla="*/ 4592546 h 5448300"/>
              <a:gd name="connsiteX165" fmla="*/ 2843956 w 5448490"/>
              <a:gd name="connsiteY165" fmla="*/ 3791941 h 5448300"/>
              <a:gd name="connsiteX166" fmla="*/ 3683545 w 5448490"/>
              <a:gd name="connsiteY166" fmla="*/ 3720628 h 5448300"/>
              <a:gd name="connsiteX167" fmla="*/ 4509823 w 5448490"/>
              <a:gd name="connsiteY167" fmla="*/ 3539969 h 5448300"/>
              <a:gd name="connsiteX168" fmla="*/ 4485102 w 5448490"/>
              <a:gd name="connsiteY168" fmla="*/ 3701611 h 5448300"/>
              <a:gd name="connsiteX169" fmla="*/ 4343427 w 5448490"/>
              <a:gd name="connsiteY169" fmla="*/ 4384313 h 5448300"/>
              <a:gd name="connsiteX170" fmla="*/ 3504788 w 5448490"/>
              <a:gd name="connsiteY170" fmla="*/ 4543103 h 5448300"/>
              <a:gd name="connsiteX171" fmla="*/ 3683545 w 5448490"/>
              <a:gd name="connsiteY171" fmla="*/ 3720628 h 5448300"/>
              <a:gd name="connsiteX172" fmla="*/ 3688299 w 5448490"/>
              <a:gd name="connsiteY172" fmla="*/ 3691152 h 5448300"/>
              <a:gd name="connsiteX173" fmla="*/ 3779580 w 5448490"/>
              <a:gd name="connsiteY173" fmla="*/ 2878186 h 5448300"/>
              <a:gd name="connsiteX174" fmla="*/ 4587792 w 5448490"/>
              <a:gd name="connsiteY174" fmla="*/ 2689920 h 5448300"/>
              <a:gd name="connsiteX175" fmla="*/ 4514578 w 5448490"/>
              <a:gd name="connsiteY175" fmla="*/ 3509542 h 5448300"/>
              <a:gd name="connsiteX176" fmla="*/ 3688299 w 5448490"/>
              <a:gd name="connsiteY176" fmla="*/ 3691152 h 5448300"/>
              <a:gd name="connsiteX177" fmla="*/ 3781482 w 5448490"/>
              <a:gd name="connsiteY177" fmla="*/ 2848710 h 5448300"/>
              <a:gd name="connsiteX178" fmla="*/ 3784334 w 5448490"/>
              <a:gd name="connsiteY178" fmla="*/ 2050006 h 5448300"/>
              <a:gd name="connsiteX179" fmla="*/ 4571628 w 5448490"/>
              <a:gd name="connsiteY179" fmla="*/ 1867445 h 5448300"/>
              <a:gd name="connsiteX180" fmla="*/ 4588743 w 5448490"/>
              <a:gd name="connsiteY180" fmla="*/ 2659493 h 5448300"/>
              <a:gd name="connsiteX181" fmla="*/ 3781482 w 5448490"/>
              <a:gd name="connsiteY181" fmla="*/ 2848710 h 5448300"/>
              <a:gd name="connsiteX182" fmla="*/ 5363675 w 5448490"/>
              <a:gd name="connsiteY182" fmla="*/ 1533701 h 5448300"/>
              <a:gd name="connsiteX183" fmla="*/ 4596350 w 5448490"/>
              <a:gd name="connsiteY183" fmla="*/ 1830363 h 5448300"/>
              <a:gd name="connsiteX184" fmla="*/ 4578284 w 5448490"/>
              <a:gd name="connsiteY184" fmla="*/ 1643048 h 5448300"/>
              <a:gd name="connsiteX185" fmla="*/ 4487003 w 5448490"/>
              <a:gd name="connsiteY185" fmla="*/ 1064938 h 5448300"/>
              <a:gd name="connsiteX186" fmla="*/ 5224853 w 5448490"/>
              <a:gd name="connsiteY186" fmla="*/ 800605 h 5448300"/>
              <a:gd name="connsiteX187" fmla="*/ 5363675 w 5448490"/>
              <a:gd name="connsiteY187" fmla="*/ 1533701 h 5448300"/>
              <a:gd name="connsiteX188" fmla="*/ 4990948 w 5448490"/>
              <a:gd name="connsiteY188" fmla="*/ 69411 h 5448300"/>
              <a:gd name="connsiteX189" fmla="*/ 5218197 w 5448490"/>
              <a:gd name="connsiteY189" fmla="*/ 772080 h 5448300"/>
              <a:gd name="connsiteX190" fmla="*/ 4482249 w 5448490"/>
              <a:gd name="connsiteY190" fmla="*/ 1036413 h 5448300"/>
              <a:gd name="connsiteX191" fmla="*/ 4277819 w 5448490"/>
              <a:gd name="connsiteY191" fmla="*/ 293809 h 5448300"/>
              <a:gd name="connsiteX192" fmla="*/ 4990948 w 5448490"/>
              <a:gd name="connsiteY192" fmla="*/ 69411 h 5448300"/>
              <a:gd name="connsiteX193" fmla="*/ 4249294 w 5448490"/>
              <a:gd name="connsiteY193" fmla="*/ 300465 h 5448300"/>
              <a:gd name="connsiteX194" fmla="*/ 4454675 w 5448490"/>
              <a:gd name="connsiteY194" fmla="*/ 1044020 h 5448300"/>
              <a:gd name="connsiteX195" fmla="*/ 3688299 w 5448490"/>
              <a:gd name="connsiteY195" fmla="*/ 1208515 h 5448300"/>
              <a:gd name="connsiteX196" fmla="*/ 3497181 w 5448490"/>
              <a:gd name="connsiteY196" fmla="*/ 435484 h 5448300"/>
              <a:gd name="connsiteX197" fmla="*/ 4249294 w 5448490"/>
              <a:gd name="connsiteY197" fmla="*/ 300465 h 5448300"/>
              <a:gd name="connsiteX198" fmla="*/ 3444885 w 5448490"/>
              <a:gd name="connsiteY198" fmla="*/ 443090 h 5448300"/>
              <a:gd name="connsiteX199" fmla="*/ 3467705 w 5448490"/>
              <a:gd name="connsiteY199" fmla="*/ 440238 h 5448300"/>
              <a:gd name="connsiteX200" fmla="*/ 3659774 w 5448490"/>
              <a:gd name="connsiteY200" fmla="*/ 1213269 h 5448300"/>
              <a:gd name="connsiteX201" fmla="*/ 3442033 w 5448490"/>
              <a:gd name="connsiteY201" fmla="*/ 1241794 h 5448300"/>
              <a:gd name="connsiteX202" fmla="*/ 2873432 w 5448490"/>
              <a:gd name="connsiteY202" fmla="*/ 1280778 h 5448300"/>
              <a:gd name="connsiteX203" fmla="*/ 2685166 w 5448490"/>
              <a:gd name="connsiteY203" fmla="*/ 484927 h 5448300"/>
              <a:gd name="connsiteX204" fmla="*/ 3444885 w 5448490"/>
              <a:gd name="connsiteY204" fmla="*/ 443090 h 5448300"/>
              <a:gd name="connsiteX205" fmla="*/ 2655690 w 5448490"/>
              <a:gd name="connsiteY205" fmla="*/ 484927 h 5448300"/>
              <a:gd name="connsiteX206" fmla="*/ 2844907 w 5448490"/>
              <a:gd name="connsiteY206" fmla="*/ 1281729 h 5448300"/>
              <a:gd name="connsiteX207" fmla="*/ 2042399 w 5448490"/>
              <a:gd name="connsiteY207" fmla="*/ 1257007 h 5448300"/>
              <a:gd name="connsiteX208" fmla="*/ 1843674 w 5448490"/>
              <a:gd name="connsiteY208" fmla="*/ 439287 h 5448300"/>
              <a:gd name="connsiteX209" fmla="*/ 2655690 w 5448490"/>
              <a:gd name="connsiteY209" fmla="*/ 484927 h 5448300"/>
              <a:gd name="connsiteX210" fmla="*/ 1380616 w 5448490"/>
              <a:gd name="connsiteY210" fmla="*/ 376532 h 5448300"/>
              <a:gd name="connsiteX211" fmla="*/ 1812297 w 5448490"/>
              <a:gd name="connsiteY211" fmla="*/ 436435 h 5448300"/>
              <a:gd name="connsiteX212" fmla="*/ 2012923 w 5448490"/>
              <a:gd name="connsiteY212" fmla="*/ 1255106 h 5448300"/>
              <a:gd name="connsiteX213" fmla="*/ 1386321 w 5448490"/>
              <a:gd name="connsiteY213" fmla="*/ 1176186 h 5448300"/>
              <a:gd name="connsiteX214" fmla="*/ 1194252 w 5448490"/>
              <a:gd name="connsiteY214" fmla="*/ 1141956 h 5448300"/>
              <a:gd name="connsiteX215" fmla="*/ 969854 w 5448490"/>
              <a:gd name="connsiteY215" fmla="*/ 298563 h 5448300"/>
              <a:gd name="connsiteX216" fmla="*/ 1380616 w 5448490"/>
              <a:gd name="connsiteY216" fmla="*/ 376532 h 5448300"/>
              <a:gd name="connsiteX217" fmla="*/ 49444 w 5448490"/>
              <a:gd name="connsiteY217" fmla="*/ 46591 h 5448300"/>
              <a:gd name="connsiteX218" fmla="*/ 936575 w 5448490"/>
              <a:gd name="connsiteY218" fmla="*/ 290956 h 5448300"/>
              <a:gd name="connsiteX219" fmla="*/ 1163825 w 5448490"/>
              <a:gd name="connsiteY219" fmla="*/ 1136251 h 5448300"/>
              <a:gd name="connsiteX220" fmla="*/ 322334 w 5448490"/>
              <a:gd name="connsiteY220" fmla="*/ 929919 h 5448300"/>
              <a:gd name="connsiteX221" fmla="*/ 49444 w 5448490"/>
              <a:gd name="connsiteY221" fmla="*/ 46591 h 5448300"/>
              <a:gd name="connsiteX222" fmla="*/ 443090 w 5448490"/>
              <a:gd name="connsiteY222" fmla="*/ 1643048 h 5448300"/>
              <a:gd name="connsiteX223" fmla="*/ 329941 w 5448490"/>
              <a:gd name="connsiteY223" fmla="*/ 961297 h 5448300"/>
              <a:gd name="connsiteX224" fmla="*/ 1169530 w 5448490"/>
              <a:gd name="connsiteY224" fmla="*/ 1165727 h 5448300"/>
              <a:gd name="connsiteX225" fmla="*/ 1241794 w 5448490"/>
              <a:gd name="connsiteY225" fmla="*/ 1645900 h 5448300"/>
              <a:gd name="connsiteX226" fmla="*/ 1270319 w 5448490"/>
              <a:gd name="connsiteY226" fmla="*/ 1983448 h 5448300"/>
              <a:gd name="connsiteX227" fmla="*/ 457353 w 5448490"/>
              <a:gd name="connsiteY227" fmla="*/ 1797083 h 5448300"/>
              <a:gd name="connsiteX228" fmla="*/ 443090 w 5448490"/>
              <a:gd name="connsiteY228" fmla="*/ 1643048 h 5448300"/>
              <a:gd name="connsiteX229" fmla="*/ 461156 w 5448490"/>
              <a:gd name="connsiteY229" fmla="*/ 1826559 h 5448300"/>
              <a:gd name="connsiteX230" fmla="*/ 1273172 w 5448490"/>
              <a:gd name="connsiteY230" fmla="*/ 2011973 h 5448300"/>
              <a:gd name="connsiteX231" fmla="*/ 1274123 w 5448490"/>
              <a:gd name="connsiteY231" fmla="*/ 2810676 h 5448300"/>
              <a:gd name="connsiteX232" fmla="*/ 483026 w 5448490"/>
              <a:gd name="connsiteY232" fmla="*/ 2630017 h 5448300"/>
              <a:gd name="connsiteX233" fmla="*/ 461156 w 5448490"/>
              <a:gd name="connsiteY233" fmla="*/ 1826559 h 5448300"/>
              <a:gd name="connsiteX234" fmla="*/ 481124 w 5448490"/>
              <a:gd name="connsiteY234" fmla="*/ 2659493 h 5448300"/>
              <a:gd name="connsiteX235" fmla="*/ 1272221 w 5448490"/>
              <a:gd name="connsiteY235" fmla="*/ 2839202 h 5448300"/>
              <a:gd name="connsiteX236" fmla="*/ 1188547 w 5448490"/>
              <a:gd name="connsiteY236" fmla="*/ 3621741 h 5448300"/>
              <a:gd name="connsiteX237" fmla="*/ 416467 w 5448490"/>
              <a:gd name="connsiteY237" fmla="*/ 3438229 h 5448300"/>
              <a:gd name="connsiteX238" fmla="*/ 481124 w 5448490"/>
              <a:gd name="connsiteY238" fmla="*/ 2659493 h 5448300"/>
              <a:gd name="connsiteX239" fmla="*/ 376532 w 5448490"/>
              <a:gd name="connsiteY239" fmla="*/ 3707316 h 5448300"/>
              <a:gd name="connsiteX240" fmla="*/ 412664 w 5448490"/>
              <a:gd name="connsiteY240" fmla="*/ 3467705 h 5448300"/>
              <a:gd name="connsiteX241" fmla="*/ 1183793 w 5448490"/>
              <a:gd name="connsiteY241" fmla="*/ 3650266 h 5448300"/>
              <a:gd name="connsiteX242" fmla="*/ 1175235 w 5448490"/>
              <a:gd name="connsiteY242" fmla="*/ 3701611 h 5448300"/>
              <a:gd name="connsiteX243" fmla="*/ 1025954 w 5448490"/>
              <a:gd name="connsiteY243" fmla="*/ 4416641 h 5448300"/>
              <a:gd name="connsiteX244" fmla="*/ 274792 w 5448490"/>
              <a:gd name="connsiteY244" fmla="*/ 4224572 h 5448300"/>
              <a:gd name="connsiteX245" fmla="*/ 376532 w 5448490"/>
              <a:gd name="connsiteY245" fmla="*/ 3707316 h 5448300"/>
              <a:gd name="connsiteX246" fmla="*/ 64657 w 5448490"/>
              <a:gd name="connsiteY246" fmla="*/ 4985242 h 5448300"/>
              <a:gd name="connsiteX247" fmla="*/ 268136 w 5448490"/>
              <a:gd name="connsiteY247" fmla="*/ 4252147 h 5448300"/>
              <a:gd name="connsiteX248" fmla="*/ 1019298 w 5448490"/>
              <a:gd name="connsiteY248" fmla="*/ 4444216 h 5448300"/>
              <a:gd name="connsiteX249" fmla="*/ 792048 w 5448490"/>
              <a:gd name="connsiteY249" fmla="*/ 5191574 h 5448300"/>
              <a:gd name="connsiteX250" fmla="*/ 64657 w 5448490"/>
              <a:gd name="connsiteY250" fmla="*/ 4985242 h 5448300"/>
              <a:gd name="connsiteX251" fmla="*/ 1386321 w 5448490"/>
              <a:gd name="connsiteY251" fmla="*/ 5311379 h 5448300"/>
              <a:gd name="connsiteX252" fmla="*/ 819622 w 5448490"/>
              <a:gd name="connsiteY252" fmla="*/ 5198230 h 5448300"/>
              <a:gd name="connsiteX253" fmla="*/ 1046872 w 5448490"/>
              <a:gd name="connsiteY253" fmla="*/ 4450872 h 5448300"/>
              <a:gd name="connsiteX254" fmla="*/ 1380616 w 5448490"/>
              <a:gd name="connsiteY254" fmla="*/ 4512676 h 5448300"/>
              <a:gd name="connsiteX255" fmla="*/ 1812297 w 5448490"/>
              <a:gd name="connsiteY255" fmla="*/ 4572579 h 5448300"/>
              <a:gd name="connsiteX256" fmla="*/ 1565079 w 5448490"/>
              <a:gd name="connsiteY256" fmla="*/ 5339905 h 5448300"/>
              <a:gd name="connsiteX257" fmla="*/ 1386321 w 5448490"/>
              <a:gd name="connsiteY257" fmla="*/ 5311379 h 5448300"/>
              <a:gd name="connsiteX258" fmla="*/ 1593604 w 5448490"/>
              <a:gd name="connsiteY258" fmla="*/ 5343708 h 5448300"/>
              <a:gd name="connsiteX259" fmla="*/ 1840822 w 5448490"/>
              <a:gd name="connsiteY259" fmla="*/ 4575431 h 5448300"/>
              <a:gd name="connsiteX260" fmla="*/ 2626214 w 5448490"/>
              <a:gd name="connsiteY260" fmla="*/ 4621071 h 5448300"/>
              <a:gd name="connsiteX261" fmla="*/ 2363783 w 5448490"/>
              <a:gd name="connsiteY261" fmla="*/ 5413119 h 5448300"/>
              <a:gd name="connsiteX262" fmla="*/ 1593604 w 5448490"/>
              <a:gd name="connsiteY262" fmla="*/ 5343708 h 5448300"/>
              <a:gd name="connsiteX263" fmla="*/ 2393259 w 5448490"/>
              <a:gd name="connsiteY263" fmla="*/ 5415021 h 5448300"/>
              <a:gd name="connsiteX264" fmla="*/ 2654739 w 5448490"/>
              <a:gd name="connsiteY264" fmla="*/ 4621071 h 5448300"/>
              <a:gd name="connsiteX265" fmla="*/ 2670903 w 5448490"/>
              <a:gd name="connsiteY265" fmla="*/ 4621071 h 5448300"/>
              <a:gd name="connsiteX266" fmla="*/ 3444885 w 5448490"/>
              <a:gd name="connsiteY266" fmla="*/ 4579235 h 5448300"/>
              <a:gd name="connsiteX267" fmla="*/ 3465804 w 5448490"/>
              <a:gd name="connsiteY267" fmla="*/ 4576382 h 5448300"/>
              <a:gd name="connsiteX268" fmla="*/ 3195766 w 5448490"/>
              <a:gd name="connsiteY268" fmla="*/ 5400758 h 5448300"/>
              <a:gd name="connsiteX269" fmla="*/ 2393259 w 5448490"/>
              <a:gd name="connsiteY269" fmla="*/ 5415021 h 5448300"/>
              <a:gd name="connsiteX270" fmla="*/ 3442983 w 5448490"/>
              <a:gd name="connsiteY270" fmla="*/ 5377938 h 5448300"/>
              <a:gd name="connsiteX271" fmla="*/ 3228094 w 5448490"/>
              <a:gd name="connsiteY271" fmla="*/ 5397906 h 5448300"/>
              <a:gd name="connsiteX272" fmla="*/ 3497181 w 5448490"/>
              <a:gd name="connsiteY272" fmla="*/ 4572579 h 5448300"/>
              <a:gd name="connsiteX273" fmla="*/ 4335820 w 5448490"/>
              <a:gd name="connsiteY273" fmla="*/ 4415690 h 5448300"/>
              <a:gd name="connsiteX274" fmla="*/ 4070536 w 5448490"/>
              <a:gd name="connsiteY274" fmla="*/ 5276199 h 5448300"/>
              <a:gd name="connsiteX275" fmla="*/ 3442983 w 5448490"/>
              <a:gd name="connsiteY275" fmla="*/ 5377938 h 5448300"/>
              <a:gd name="connsiteX276" fmla="*/ 4992849 w 5448490"/>
              <a:gd name="connsiteY276" fmla="*/ 5001407 h 5448300"/>
              <a:gd name="connsiteX277" fmla="*/ 4102865 w 5448490"/>
              <a:gd name="connsiteY277" fmla="*/ 5268592 h 5448300"/>
              <a:gd name="connsiteX278" fmla="*/ 4366247 w 5448490"/>
              <a:gd name="connsiteY278" fmla="*/ 4407133 h 5448300"/>
              <a:gd name="connsiteX279" fmla="*/ 5234362 w 5448490"/>
              <a:gd name="connsiteY279" fmla="*/ 4104767 h 5448300"/>
              <a:gd name="connsiteX280" fmla="*/ 4992849 w 5448490"/>
              <a:gd name="connsiteY280" fmla="*/ 5001407 h 5448300"/>
              <a:gd name="connsiteX281" fmla="*/ 5311379 w 5448490"/>
              <a:gd name="connsiteY281" fmla="*/ 3701611 h 5448300"/>
              <a:gd name="connsiteX282" fmla="*/ 5241968 w 5448490"/>
              <a:gd name="connsiteY282" fmla="*/ 4070536 h 5448300"/>
              <a:gd name="connsiteX283" fmla="*/ 4373854 w 5448490"/>
              <a:gd name="connsiteY283" fmla="*/ 4375755 h 5448300"/>
              <a:gd name="connsiteX284" fmla="*/ 4511725 w 5448490"/>
              <a:gd name="connsiteY284" fmla="*/ 3707316 h 5448300"/>
              <a:gd name="connsiteX285" fmla="*/ 4539299 w 5448490"/>
              <a:gd name="connsiteY285" fmla="*/ 3531411 h 5448300"/>
              <a:gd name="connsiteX286" fmla="*/ 5376987 w 5448490"/>
              <a:gd name="connsiteY286" fmla="*/ 3212881 h 5448300"/>
              <a:gd name="connsiteX287" fmla="*/ 5311379 w 5448490"/>
              <a:gd name="connsiteY287" fmla="*/ 3701611 h 5448300"/>
              <a:gd name="connsiteX288" fmla="*/ 5380791 w 5448490"/>
              <a:gd name="connsiteY288" fmla="*/ 3179601 h 5448300"/>
              <a:gd name="connsiteX289" fmla="*/ 4544054 w 5448490"/>
              <a:gd name="connsiteY289" fmla="*/ 3500034 h 5448300"/>
              <a:gd name="connsiteX290" fmla="*/ 4616317 w 5448490"/>
              <a:gd name="connsiteY290" fmla="*/ 2680412 h 5448300"/>
              <a:gd name="connsiteX291" fmla="*/ 5419775 w 5448490"/>
              <a:gd name="connsiteY291" fmla="*/ 2365684 h 5448300"/>
              <a:gd name="connsiteX292" fmla="*/ 5380791 w 5448490"/>
              <a:gd name="connsiteY292" fmla="*/ 3179601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5448490" h="5448300">
                <a:moveTo>
                  <a:pt x="5448300" y="2352373"/>
                </a:moveTo>
                <a:cubicBezTo>
                  <a:pt x="5448300" y="2341913"/>
                  <a:pt x="5448300" y="2331454"/>
                  <a:pt x="5448300" y="2320995"/>
                </a:cubicBezTo>
                <a:cubicBezTo>
                  <a:pt x="5445448" y="2091843"/>
                  <a:pt x="5431185" y="1865544"/>
                  <a:pt x="5406463" y="1643048"/>
                </a:cubicBezTo>
                <a:cubicBezTo>
                  <a:pt x="5402660" y="1611670"/>
                  <a:pt x="5398857" y="1581243"/>
                  <a:pt x="5395054" y="1550816"/>
                </a:cubicBezTo>
                <a:cubicBezTo>
                  <a:pt x="5394102" y="1541308"/>
                  <a:pt x="5392201" y="1530849"/>
                  <a:pt x="5391250" y="1521340"/>
                </a:cubicBezTo>
                <a:cubicBezTo>
                  <a:pt x="5358921" y="1272221"/>
                  <a:pt x="5312331" y="1027856"/>
                  <a:pt x="5251477" y="789195"/>
                </a:cubicBezTo>
                <a:cubicBezTo>
                  <a:pt x="5249575" y="779687"/>
                  <a:pt x="5246723" y="770179"/>
                  <a:pt x="5243870" y="761621"/>
                </a:cubicBezTo>
                <a:cubicBezTo>
                  <a:pt x="5182066" y="522010"/>
                  <a:pt x="5105999" y="287153"/>
                  <a:pt x="5016620" y="59903"/>
                </a:cubicBezTo>
                <a:cubicBezTo>
                  <a:pt x="5012817" y="51345"/>
                  <a:pt x="5009964" y="41837"/>
                  <a:pt x="5006161" y="33279"/>
                </a:cubicBezTo>
                <a:cubicBezTo>
                  <a:pt x="4997603" y="37083"/>
                  <a:pt x="4988095" y="39935"/>
                  <a:pt x="4979537" y="43739"/>
                </a:cubicBezTo>
                <a:cubicBezTo>
                  <a:pt x="4748484" y="133117"/>
                  <a:pt x="4510774" y="207283"/>
                  <a:pt x="4266409" y="268136"/>
                </a:cubicBezTo>
                <a:cubicBezTo>
                  <a:pt x="4256901" y="270038"/>
                  <a:pt x="4247392" y="272890"/>
                  <a:pt x="4238835" y="274792"/>
                </a:cubicBezTo>
                <a:cubicBezTo>
                  <a:pt x="3993518" y="334695"/>
                  <a:pt x="3743448" y="379384"/>
                  <a:pt x="3487673" y="409811"/>
                </a:cubicBezTo>
                <a:cubicBezTo>
                  <a:pt x="3478164" y="410762"/>
                  <a:pt x="3468656" y="411713"/>
                  <a:pt x="3459148" y="413614"/>
                </a:cubicBezTo>
                <a:cubicBezTo>
                  <a:pt x="3453443" y="414565"/>
                  <a:pt x="3447738" y="414565"/>
                  <a:pt x="3442033" y="415516"/>
                </a:cubicBezTo>
                <a:cubicBezTo>
                  <a:pt x="3191011" y="443090"/>
                  <a:pt x="2935236" y="457353"/>
                  <a:pt x="2675657" y="457353"/>
                </a:cubicBezTo>
                <a:cubicBezTo>
                  <a:pt x="2666149" y="457353"/>
                  <a:pt x="2655690" y="457353"/>
                  <a:pt x="2646181" y="457353"/>
                </a:cubicBezTo>
                <a:cubicBezTo>
                  <a:pt x="2378996" y="456402"/>
                  <a:pt x="2108007" y="441189"/>
                  <a:pt x="1834166" y="410762"/>
                </a:cubicBezTo>
                <a:cubicBezTo>
                  <a:pt x="1823707" y="409811"/>
                  <a:pt x="1813248" y="408860"/>
                  <a:pt x="1802788" y="406959"/>
                </a:cubicBezTo>
                <a:cubicBezTo>
                  <a:pt x="1664917" y="390794"/>
                  <a:pt x="1526095" y="371778"/>
                  <a:pt x="1386321" y="348957"/>
                </a:cubicBezTo>
                <a:cubicBezTo>
                  <a:pt x="1237991" y="324236"/>
                  <a:pt x="1095365" y="296661"/>
                  <a:pt x="958444" y="267185"/>
                </a:cubicBezTo>
                <a:cubicBezTo>
                  <a:pt x="947034" y="264333"/>
                  <a:pt x="936575" y="262431"/>
                  <a:pt x="926116" y="259579"/>
                </a:cubicBezTo>
                <a:cubicBezTo>
                  <a:pt x="583814" y="183512"/>
                  <a:pt x="282399" y="95084"/>
                  <a:pt x="36132" y="12361"/>
                </a:cubicBezTo>
                <a:cubicBezTo>
                  <a:pt x="23771" y="7607"/>
                  <a:pt x="11410" y="3803"/>
                  <a:pt x="0" y="0"/>
                </a:cubicBezTo>
                <a:cubicBezTo>
                  <a:pt x="4754" y="11410"/>
                  <a:pt x="9508" y="22820"/>
                  <a:pt x="14263" y="35181"/>
                </a:cubicBezTo>
                <a:cubicBezTo>
                  <a:pt x="128363" y="320432"/>
                  <a:pt x="220594" y="616143"/>
                  <a:pt x="290956" y="920411"/>
                </a:cubicBezTo>
                <a:cubicBezTo>
                  <a:pt x="293809" y="930870"/>
                  <a:pt x="295711" y="941329"/>
                  <a:pt x="298563" y="952739"/>
                </a:cubicBezTo>
                <a:cubicBezTo>
                  <a:pt x="349908" y="1179039"/>
                  <a:pt x="387942" y="1410092"/>
                  <a:pt x="414565" y="1645900"/>
                </a:cubicBezTo>
                <a:cubicBezTo>
                  <a:pt x="420270" y="1693442"/>
                  <a:pt x="425024" y="1740984"/>
                  <a:pt x="428828" y="1788526"/>
                </a:cubicBezTo>
                <a:cubicBezTo>
                  <a:pt x="429779" y="1798985"/>
                  <a:pt x="430729" y="1808493"/>
                  <a:pt x="431680" y="1818953"/>
                </a:cubicBezTo>
                <a:cubicBezTo>
                  <a:pt x="454500" y="2082335"/>
                  <a:pt x="461156" y="2350471"/>
                  <a:pt x="453550" y="2622410"/>
                </a:cubicBezTo>
                <a:cubicBezTo>
                  <a:pt x="453550" y="2631919"/>
                  <a:pt x="452599" y="2642378"/>
                  <a:pt x="452599" y="2651886"/>
                </a:cubicBezTo>
                <a:cubicBezTo>
                  <a:pt x="444041" y="2908613"/>
                  <a:pt x="423123" y="3168191"/>
                  <a:pt x="388893" y="3431573"/>
                </a:cubicBezTo>
                <a:cubicBezTo>
                  <a:pt x="387942" y="3441082"/>
                  <a:pt x="386040" y="3450590"/>
                  <a:pt x="385089" y="3460098"/>
                </a:cubicBezTo>
                <a:cubicBezTo>
                  <a:pt x="374630" y="3540920"/>
                  <a:pt x="362269" y="3621741"/>
                  <a:pt x="348957" y="3702562"/>
                </a:cubicBezTo>
                <a:cubicBezTo>
                  <a:pt x="319481" y="3882270"/>
                  <a:pt x="284300" y="4054372"/>
                  <a:pt x="247218" y="4216965"/>
                </a:cubicBezTo>
                <a:cubicBezTo>
                  <a:pt x="245316" y="4226474"/>
                  <a:pt x="243414" y="4235982"/>
                  <a:pt x="240562" y="4244540"/>
                </a:cubicBezTo>
                <a:cubicBezTo>
                  <a:pt x="176856" y="4519332"/>
                  <a:pt x="105543" y="4765599"/>
                  <a:pt x="37083" y="4976685"/>
                </a:cubicBezTo>
                <a:cubicBezTo>
                  <a:pt x="34230" y="4986193"/>
                  <a:pt x="31378" y="4994751"/>
                  <a:pt x="28525" y="5004259"/>
                </a:cubicBezTo>
                <a:cubicBezTo>
                  <a:pt x="37083" y="5007111"/>
                  <a:pt x="46591" y="5009964"/>
                  <a:pt x="55149" y="5012817"/>
                </a:cubicBezTo>
                <a:cubicBezTo>
                  <a:pt x="262431" y="5081277"/>
                  <a:pt x="507747" y="5153541"/>
                  <a:pt x="781589" y="5219149"/>
                </a:cubicBezTo>
                <a:cubicBezTo>
                  <a:pt x="791097" y="5221050"/>
                  <a:pt x="800605" y="5223903"/>
                  <a:pt x="809163" y="5225804"/>
                </a:cubicBezTo>
                <a:cubicBezTo>
                  <a:pt x="987920" y="5267641"/>
                  <a:pt x="1179039" y="5307576"/>
                  <a:pt x="1380616" y="5339905"/>
                </a:cubicBezTo>
                <a:cubicBezTo>
                  <a:pt x="1438618" y="5349413"/>
                  <a:pt x="1496619" y="5357971"/>
                  <a:pt x="1553669" y="5366528"/>
                </a:cubicBezTo>
                <a:cubicBezTo>
                  <a:pt x="1563177" y="5367479"/>
                  <a:pt x="1572686" y="5369381"/>
                  <a:pt x="1582194" y="5370331"/>
                </a:cubicBezTo>
                <a:cubicBezTo>
                  <a:pt x="1841773" y="5406463"/>
                  <a:pt x="2098499" y="5430234"/>
                  <a:pt x="2351422" y="5441644"/>
                </a:cubicBezTo>
                <a:cubicBezTo>
                  <a:pt x="2361881" y="5441644"/>
                  <a:pt x="2371389" y="5442595"/>
                  <a:pt x="2381849" y="5442595"/>
                </a:cubicBezTo>
                <a:cubicBezTo>
                  <a:pt x="2478834" y="5446398"/>
                  <a:pt x="2574868" y="5448300"/>
                  <a:pt x="2670903" y="5448300"/>
                </a:cubicBezTo>
                <a:cubicBezTo>
                  <a:pt x="2843956" y="5448300"/>
                  <a:pt x="3015107" y="5441644"/>
                  <a:pt x="3183405" y="5430234"/>
                </a:cubicBezTo>
                <a:cubicBezTo>
                  <a:pt x="3193864" y="5429283"/>
                  <a:pt x="3204323" y="5428333"/>
                  <a:pt x="3214782" y="5427382"/>
                </a:cubicBezTo>
                <a:cubicBezTo>
                  <a:pt x="3291800" y="5421677"/>
                  <a:pt x="3367867" y="5414070"/>
                  <a:pt x="3443934" y="5405513"/>
                </a:cubicBezTo>
                <a:cubicBezTo>
                  <a:pt x="3652168" y="5382692"/>
                  <a:pt x="3856598" y="5349413"/>
                  <a:pt x="4057225" y="5307576"/>
                </a:cubicBezTo>
                <a:cubicBezTo>
                  <a:pt x="4068635" y="5305675"/>
                  <a:pt x="4079094" y="5302822"/>
                  <a:pt x="4090504" y="5299970"/>
                </a:cubicBezTo>
                <a:cubicBezTo>
                  <a:pt x="4396674" y="5233411"/>
                  <a:pt x="4693335" y="5145934"/>
                  <a:pt x="4980488" y="5035636"/>
                </a:cubicBezTo>
                <a:cubicBezTo>
                  <a:pt x="4991898" y="5030882"/>
                  <a:pt x="5003308" y="5027079"/>
                  <a:pt x="5014718" y="5022325"/>
                </a:cubicBezTo>
                <a:cubicBezTo>
                  <a:pt x="5018521" y="5010915"/>
                  <a:pt x="5022325" y="4998554"/>
                  <a:pt x="5026128" y="4987144"/>
                </a:cubicBezTo>
                <a:cubicBezTo>
                  <a:pt x="5107900" y="4735172"/>
                  <a:pt x="5194426" y="4431855"/>
                  <a:pt x="5266690" y="4090504"/>
                </a:cubicBezTo>
                <a:cubicBezTo>
                  <a:pt x="5269543" y="4079094"/>
                  <a:pt x="5271445" y="4067684"/>
                  <a:pt x="5274297" y="4056274"/>
                </a:cubicBezTo>
                <a:cubicBezTo>
                  <a:pt x="5298068" y="3944075"/>
                  <a:pt x="5319937" y="3827122"/>
                  <a:pt x="5339905" y="3707316"/>
                </a:cubicBezTo>
                <a:cubicBezTo>
                  <a:pt x="5368430" y="3537116"/>
                  <a:pt x="5390299" y="3366916"/>
                  <a:pt x="5408365" y="3198618"/>
                </a:cubicBezTo>
                <a:cubicBezTo>
                  <a:pt x="5409316" y="3187208"/>
                  <a:pt x="5410267" y="3176749"/>
                  <a:pt x="5412169" y="3165339"/>
                </a:cubicBezTo>
                <a:cubicBezTo>
                  <a:pt x="5437841" y="2890547"/>
                  <a:pt x="5450202" y="2619558"/>
                  <a:pt x="5448300" y="2352373"/>
                </a:cubicBezTo>
                <a:close/>
                <a:moveTo>
                  <a:pt x="5377938" y="1645900"/>
                </a:moveTo>
                <a:cubicBezTo>
                  <a:pt x="5402660" y="1871249"/>
                  <a:pt x="5416923" y="2101351"/>
                  <a:pt x="5419775" y="2334307"/>
                </a:cubicBezTo>
                <a:cubicBezTo>
                  <a:pt x="5161147" y="2458866"/>
                  <a:pt x="4893962" y="2564410"/>
                  <a:pt x="4618219" y="2650936"/>
                </a:cubicBezTo>
                <a:cubicBezTo>
                  <a:pt x="4626777" y="2382799"/>
                  <a:pt x="4621071" y="2118467"/>
                  <a:pt x="4600153" y="1858888"/>
                </a:cubicBezTo>
                <a:cubicBezTo>
                  <a:pt x="4864486" y="1778067"/>
                  <a:pt x="5120261" y="1679179"/>
                  <a:pt x="5368430" y="1563177"/>
                </a:cubicBezTo>
                <a:cubicBezTo>
                  <a:pt x="5371283" y="1590752"/>
                  <a:pt x="5375086" y="1618326"/>
                  <a:pt x="5377938" y="1645900"/>
                </a:cubicBezTo>
                <a:close/>
                <a:moveTo>
                  <a:pt x="1212318" y="3655971"/>
                </a:moveTo>
                <a:cubicBezTo>
                  <a:pt x="1267467" y="3666430"/>
                  <a:pt x="1324517" y="3675939"/>
                  <a:pt x="1381567" y="3685447"/>
                </a:cubicBezTo>
                <a:cubicBezTo>
                  <a:pt x="1586948" y="3719677"/>
                  <a:pt x="1791378" y="3745350"/>
                  <a:pt x="1992956" y="3763416"/>
                </a:cubicBezTo>
                <a:cubicBezTo>
                  <a:pt x="1943512" y="4046765"/>
                  <a:pt x="1883610" y="4309197"/>
                  <a:pt x="1819903" y="4545004"/>
                </a:cubicBezTo>
                <a:cubicBezTo>
                  <a:pt x="1676327" y="4528840"/>
                  <a:pt x="1531800" y="4508873"/>
                  <a:pt x="1386321" y="4485102"/>
                </a:cubicBezTo>
                <a:cubicBezTo>
                  <a:pt x="1272221" y="4466085"/>
                  <a:pt x="1160973" y="4445166"/>
                  <a:pt x="1053528" y="4423297"/>
                </a:cubicBezTo>
                <a:cubicBezTo>
                  <a:pt x="1108677" y="4203654"/>
                  <a:pt x="1160973" y="3964042"/>
                  <a:pt x="1203761" y="3708267"/>
                </a:cubicBezTo>
                <a:cubicBezTo>
                  <a:pt x="1206613" y="3690201"/>
                  <a:pt x="1209466" y="3673086"/>
                  <a:pt x="1212318" y="3655971"/>
                </a:cubicBezTo>
                <a:close/>
                <a:moveTo>
                  <a:pt x="1301697" y="2016727"/>
                </a:moveTo>
                <a:cubicBezTo>
                  <a:pt x="1328320" y="2021481"/>
                  <a:pt x="1354944" y="2026235"/>
                  <a:pt x="1381567" y="2030039"/>
                </a:cubicBezTo>
                <a:cubicBezTo>
                  <a:pt x="1624982" y="2069974"/>
                  <a:pt x="1866494" y="2099450"/>
                  <a:pt x="2105155" y="2117516"/>
                </a:cubicBezTo>
                <a:cubicBezTo>
                  <a:pt x="2115614" y="2378996"/>
                  <a:pt x="2112761" y="2645231"/>
                  <a:pt x="2094696" y="2915269"/>
                </a:cubicBezTo>
                <a:cubicBezTo>
                  <a:pt x="1860789" y="2897203"/>
                  <a:pt x="1624982" y="2868678"/>
                  <a:pt x="1387272" y="2829693"/>
                </a:cubicBezTo>
                <a:cubicBezTo>
                  <a:pt x="1358747" y="2824939"/>
                  <a:pt x="1330222" y="2820185"/>
                  <a:pt x="1302648" y="2815431"/>
                </a:cubicBezTo>
                <a:cubicBezTo>
                  <a:pt x="1315959" y="2545393"/>
                  <a:pt x="1315959" y="2279158"/>
                  <a:pt x="1301697" y="2016727"/>
                </a:cubicBezTo>
                <a:close/>
                <a:moveTo>
                  <a:pt x="3752957" y="2853464"/>
                </a:moveTo>
                <a:cubicBezTo>
                  <a:pt x="3650266" y="2869628"/>
                  <a:pt x="3547576" y="2883891"/>
                  <a:pt x="3442983" y="2895301"/>
                </a:cubicBezTo>
                <a:cubicBezTo>
                  <a:pt x="3280390" y="2913367"/>
                  <a:pt x="3115895" y="2925728"/>
                  <a:pt x="2949499" y="2932384"/>
                </a:cubicBezTo>
                <a:cubicBezTo>
                  <a:pt x="2967565" y="2662346"/>
                  <a:pt x="2972319" y="2395160"/>
                  <a:pt x="2961860" y="2133680"/>
                </a:cubicBezTo>
                <a:cubicBezTo>
                  <a:pt x="3125404" y="2127024"/>
                  <a:pt x="3286095" y="2114663"/>
                  <a:pt x="3445836" y="2097548"/>
                </a:cubicBezTo>
                <a:cubicBezTo>
                  <a:pt x="3550428" y="2086138"/>
                  <a:pt x="3654069" y="2071875"/>
                  <a:pt x="3756760" y="2055711"/>
                </a:cubicBezTo>
                <a:cubicBezTo>
                  <a:pt x="3770072" y="2317192"/>
                  <a:pt x="3768170" y="2583426"/>
                  <a:pt x="3752957" y="2853464"/>
                </a:cubicBezTo>
                <a:close/>
                <a:moveTo>
                  <a:pt x="3442983" y="3723481"/>
                </a:moveTo>
                <a:cubicBezTo>
                  <a:pt x="3248062" y="3745350"/>
                  <a:pt x="3050287" y="3758661"/>
                  <a:pt x="2848710" y="3763416"/>
                </a:cubicBezTo>
                <a:cubicBezTo>
                  <a:pt x="2851562" y="3745350"/>
                  <a:pt x="2855366" y="3726333"/>
                  <a:pt x="2858218" y="3707316"/>
                </a:cubicBezTo>
                <a:cubicBezTo>
                  <a:pt x="2900055" y="3456295"/>
                  <a:pt x="2929531" y="3207176"/>
                  <a:pt x="2946646" y="2961860"/>
                </a:cubicBezTo>
                <a:cubicBezTo>
                  <a:pt x="3114944" y="2955204"/>
                  <a:pt x="3281341" y="2942843"/>
                  <a:pt x="3444885" y="2924777"/>
                </a:cubicBezTo>
                <a:cubicBezTo>
                  <a:pt x="3547576" y="2913367"/>
                  <a:pt x="3649315" y="2899104"/>
                  <a:pt x="3750104" y="2882940"/>
                </a:cubicBezTo>
                <a:cubicBezTo>
                  <a:pt x="3732989" y="3150125"/>
                  <a:pt x="3702562" y="3422065"/>
                  <a:pt x="3657873" y="3694955"/>
                </a:cubicBezTo>
                <a:cubicBezTo>
                  <a:pt x="3586560" y="3705415"/>
                  <a:pt x="3515247" y="3714923"/>
                  <a:pt x="3442983" y="3723481"/>
                </a:cubicBezTo>
                <a:close/>
                <a:moveTo>
                  <a:pt x="2133680" y="2120368"/>
                </a:moveTo>
                <a:cubicBezTo>
                  <a:pt x="2314339" y="2133680"/>
                  <a:pt x="2494047" y="2139385"/>
                  <a:pt x="2671854" y="2139385"/>
                </a:cubicBezTo>
                <a:cubicBezTo>
                  <a:pt x="2759331" y="2139385"/>
                  <a:pt x="2846808" y="2137483"/>
                  <a:pt x="2933334" y="2134631"/>
                </a:cubicBezTo>
                <a:cubicBezTo>
                  <a:pt x="2943794" y="2397062"/>
                  <a:pt x="2939040" y="2663297"/>
                  <a:pt x="2920974" y="2934285"/>
                </a:cubicBezTo>
                <a:cubicBezTo>
                  <a:pt x="2659493" y="2943794"/>
                  <a:pt x="2393259" y="2938089"/>
                  <a:pt x="2123221" y="2918121"/>
                </a:cubicBezTo>
                <a:cubicBezTo>
                  <a:pt x="2140336" y="2648083"/>
                  <a:pt x="2144139" y="2381849"/>
                  <a:pt x="2133680" y="2120368"/>
                </a:cubicBezTo>
                <a:close/>
                <a:moveTo>
                  <a:pt x="2671854" y="2966614"/>
                </a:moveTo>
                <a:cubicBezTo>
                  <a:pt x="2754577" y="2966614"/>
                  <a:pt x="2837300" y="2964712"/>
                  <a:pt x="2919072" y="2961860"/>
                </a:cubicBezTo>
                <a:cubicBezTo>
                  <a:pt x="2901006" y="3206225"/>
                  <a:pt x="2872481" y="3452492"/>
                  <a:pt x="2830644" y="3701611"/>
                </a:cubicBezTo>
                <a:cubicBezTo>
                  <a:pt x="2826840" y="3722530"/>
                  <a:pt x="2823988" y="3743448"/>
                  <a:pt x="2820185" y="3763416"/>
                </a:cubicBezTo>
                <a:cubicBezTo>
                  <a:pt x="2559655" y="3769121"/>
                  <a:pt x="2294372" y="3759612"/>
                  <a:pt x="2026235" y="3736792"/>
                </a:cubicBezTo>
                <a:cubicBezTo>
                  <a:pt x="2028137" y="3726333"/>
                  <a:pt x="2030039" y="3716825"/>
                  <a:pt x="2030989" y="3706365"/>
                </a:cubicBezTo>
                <a:cubicBezTo>
                  <a:pt x="2073777" y="3450590"/>
                  <a:pt x="2103253" y="3196717"/>
                  <a:pt x="2121319" y="2945695"/>
                </a:cubicBezTo>
                <a:cubicBezTo>
                  <a:pt x="2305782" y="2959958"/>
                  <a:pt x="2489293" y="2966614"/>
                  <a:pt x="2671854" y="2966614"/>
                </a:cubicBezTo>
                <a:close/>
                <a:moveTo>
                  <a:pt x="3723481" y="1645900"/>
                </a:moveTo>
                <a:cubicBezTo>
                  <a:pt x="3737743" y="1771411"/>
                  <a:pt x="3748202" y="1898823"/>
                  <a:pt x="3754858" y="2026235"/>
                </a:cubicBezTo>
                <a:cubicBezTo>
                  <a:pt x="3651217" y="2042399"/>
                  <a:pt x="3547576" y="2056662"/>
                  <a:pt x="3442983" y="2069023"/>
                </a:cubicBezTo>
                <a:cubicBezTo>
                  <a:pt x="3284193" y="2087089"/>
                  <a:pt x="3123502" y="2098499"/>
                  <a:pt x="2960909" y="2105155"/>
                </a:cubicBezTo>
                <a:cubicBezTo>
                  <a:pt x="2954253" y="1949217"/>
                  <a:pt x="2941892" y="1795182"/>
                  <a:pt x="2925728" y="1643048"/>
                </a:cubicBezTo>
                <a:cubicBezTo>
                  <a:pt x="2913367" y="1530849"/>
                  <a:pt x="2898153" y="1419601"/>
                  <a:pt x="2880087" y="1309304"/>
                </a:cubicBezTo>
                <a:cubicBezTo>
                  <a:pt x="3071206" y="1303599"/>
                  <a:pt x="3260423" y="1291238"/>
                  <a:pt x="3446787" y="1270319"/>
                </a:cubicBezTo>
                <a:cubicBezTo>
                  <a:pt x="3520952" y="1261762"/>
                  <a:pt x="3594167" y="1252253"/>
                  <a:pt x="3666430" y="1241794"/>
                </a:cubicBezTo>
                <a:cubicBezTo>
                  <a:pt x="3688299" y="1374911"/>
                  <a:pt x="3708267" y="1508979"/>
                  <a:pt x="3723481" y="1645900"/>
                </a:cubicBezTo>
                <a:close/>
                <a:moveTo>
                  <a:pt x="3693054" y="1237040"/>
                </a:moveTo>
                <a:cubicBezTo>
                  <a:pt x="3954534" y="1198056"/>
                  <a:pt x="4210309" y="1142907"/>
                  <a:pt x="4460380" y="1072545"/>
                </a:cubicBezTo>
                <a:cubicBezTo>
                  <a:pt x="4498413" y="1260811"/>
                  <a:pt x="4528840" y="1450978"/>
                  <a:pt x="4550710" y="1644949"/>
                </a:cubicBezTo>
                <a:cubicBezTo>
                  <a:pt x="4558316" y="1708655"/>
                  <a:pt x="4564021" y="1773312"/>
                  <a:pt x="4569726" y="1837969"/>
                </a:cubicBezTo>
                <a:cubicBezTo>
                  <a:pt x="4314902" y="1914987"/>
                  <a:pt x="4052471" y="1976792"/>
                  <a:pt x="3783383" y="2020530"/>
                </a:cubicBezTo>
                <a:cubicBezTo>
                  <a:pt x="3776728" y="1893118"/>
                  <a:pt x="3766268" y="1766657"/>
                  <a:pt x="3752006" y="1642097"/>
                </a:cubicBezTo>
                <a:cubicBezTo>
                  <a:pt x="3736792" y="1506127"/>
                  <a:pt x="3716825" y="1371108"/>
                  <a:pt x="3693054" y="1237040"/>
                </a:cubicBezTo>
                <a:close/>
                <a:moveTo>
                  <a:pt x="2896252" y="1645900"/>
                </a:moveTo>
                <a:cubicBezTo>
                  <a:pt x="2913367" y="1798034"/>
                  <a:pt x="2924777" y="1951119"/>
                  <a:pt x="2931433" y="2106106"/>
                </a:cubicBezTo>
                <a:cubicBezTo>
                  <a:pt x="2669002" y="2115614"/>
                  <a:pt x="2402767" y="2110860"/>
                  <a:pt x="2131778" y="2090892"/>
                </a:cubicBezTo>
                <a:cubicBezTo>
                  <a:pt x="2125122" y="1939709"/>
                  <a:pt x="2113712" y="1790427"/>
                  <a:pt x="2096597" y="1642097"/>
                </a:cubicBezTo>
                <a:cubicBezTo>
                  <a:pt x="2083286" y="1522291"/>
                  <a:pt x="2066170" y="1403437"/>
                  <a:pt x="2047154" y="1285533"/>
                </a:cubicBezTo>
                <a:cubicBezTo>
                  <a:pt x="2257289" y="1302648"/>
                  <a:pt x="2465522" y="1311205"/>
                  <a:pt x="2670903" y="1311205"/>
                </a:cubicBezTo>
                <a:cubicBezTo>
                  <a:pt x="2730806" y="1311205"/>
                  <a:pt x="2789758" y="1310254"/>
                  <a:pt x="2848710" y="1309304"/>
                </a:cubicBezTo>
                <a:cubicBezTo>
                  <a:pt x="2867727" y="1420552"/>
                  <a:pt x="2883891" y="1532750"/>
                  <a:pt x="2896252" y="1645900"/>
                </a:cubicBezTo>
                <a:close/>
                <a:moveTo>
                  <a:pt x="2069023" y="1645900"/>
                </a:moveTo>
                <a:cubicBezTo>
                  <a:pt x="2085187" y="1792329"/>
                  <a:pt x="2096597" y="1939709"/>
                  <a:pt x="2104204" y="2089941"/>
                </a:cubicBezTo>
                <a:cubicBezTo>
                  <a:pt x="1867445" y="2071875"/>
                  <a:pt x="1627834" y="2043350"/>
                  <a:pt x="1387272" y="2003415"/>
                </a:cubicBezTo>
                <a:cubicBezTo>
                  <a:pt x="1357796" y="1998661"/>
                  <a:pt x="1329271" y="1993907"/>
                  <a:pt x="1300746" y="1988202"/>
                </a:cubicBezTo>
                <a:cubicBezTo>
                  <a:pt x="1294090" y="1872199"/>
                  <a:pt x="1283631" y="1757148"/>
                  <a:pt x="1271270" y="1643048"/>
                </a:cubicBezTo>
                <a:cubicBezTo>
                  <a:pt x="1253204" y="1484258"/>
                  <a:pt x="1230384" y="1326419"/>
                  <a:pt x="1200908" y="1171432"/>
                </a:cubicBezTo>
                <a:cubicBezTo>
                  <a:pt x="1259860" y="1182842"/>
                  <a:pt x="1320714" y="1193301"/>
                  <a:pt x="1381567" y="1203761"/>
                </a:cubicBezTo>
                <a:cubicBezTo>
                  <a:pt x="1595506" y="1238942"/>
                  <a:pt x="1808493" y="1265565"/>
                  <a:pt x="2018629" y="1283631"/>
                </a:cubicBezTo>
                <a:cubicBezTo>
                  <a:pt x="2038596" y="1403437"/>
                  <a:pt x="2055711" y="1524193"/>
                  <a:pt x="2069023" y="1645900"/>
                </a:cubicBezTo>
                <a:close/>
                <a:moveTo>
                  <a:pt x="1380616" y="2858218"/>
                </a:moveTo>
                <a:cubicBezTo>
                  <a:pt x="1620227" y="2898153"/>
                  <a:pt x="1856986" y="2926678"/>
                  <a:pt x="2091843" y="2944745"/>
                </a:cubicBezTo>
                <a:cubicBezTo>
                  <a:pt x="2074728" y="3194815"/>
                  <a:pt x="2044301" y="3447738"/>
                  <a:pt x="2002464" y="3702562"/>
                </a:cubicBezTo>
                <a:cubicBezTo>
                  <a:pt x="2000563" y="3713972"/>
                  <a:pt x="1998661" y="3724431"/>
                  <a:pt x="1996759" y="3735841"/>
                </a:cubicBezTo>
                <a:cubicBezTo>
                  <a:pt x="1795182" y="3717776"/>
                  <a:pt x="1590752" y="3692103"/>
                  <a:pt x="1386321" y="3657873"/>
                </a:cubicBezTo>
                <a:cubicBezTo>
                  <a:pt x="1329271" y="3648364"/>
                  <a:pt x="1272221" y="3637905"/>
                  <a:pt x="1216121" y="3628397"/>
                </a:cubicBezTo>
                <a:cubicBezTo>
                  <a:pt x="1257007" y="3365015"/>
                  <a:pt x="1284582" y="3103534"/>
                  <a:pt x="1299795" y="2844907"/>
                </a:cubicBezTo>
                <a:cubicBezTo>
                  <a:pt x="1326419" y="2848710"/>
                  <a:pt x="1353993" y="2853464"/>
                  <a:pt x="1380616" y="2858218"/>
                </a:cubicBezTo>
                <a:close/>
                <a:moveTo>
                  <a:pt x="2021481" y="3765317"/>
                </a:moveTo>
                <a:cubicBezTo>
                  <a:pt x="2240174" y="3784334"/>
                  <a:pt x="2457916" y="3793843"/>
                  <a:pt x="2671854" y="3793843"/>
                </a:cubicBezTo>
                <a:cubicBezTo>
                  <a:pt x="2719396" y="3793843"/>
                  <a:pt x="2767889" y="3792892"/>
                  <a:pt x="2815431" y="3791941"/>
                </a:cubicBezTo>
                <a:cubicBezTo>
                  <a:pt x="2764085" y="4083848"/>
                  <a:pt x="2700379" y="4352935"/>
                  <a:pt x="2634771" y="4592546"/>
                </a:cubicBezTo>
                <a:cubicBezTo>
                  <a:pt x="2376143" y="4591595"/>
                  <a:pt x="2114663" y="4576382"/>
                  <a:pt x="1849379" y="4547857"/>
                </a:cubicBezTo>
                <a:cubicBezTo>
                  <a:pt x="1912135" y="4312049"/>
                  <a:pt x="1972037" y="4048667"/>
                  <a:pt x="2021481" y="3765317"/>
                </a:cubicBezTo>
                <a:close/>
                <a:moveTo>
                  <a:pt x="2843956" y="3791941"/>
                </a:moveTo>
                <a:cubicBezTo>
                  <a:pt x="3047435" y="3787187"/>
                  <a:pt x="3248062" y="3773875"/>
                  <a:pt x="3445836" y="3752006"/>
                </a:cubicBezTo>
                <a:cubicBezTo>
                  <a:pt x="3515247" y="3744399"/>
                  <a:pt x="3584658" y="3734890"/>
                  <a:pt x="3654069" y="3725382"/>
                </a:cubicBezTo>
                <a:cubicBezTo>
                  <a:pt x="3603675" y="4023945"/>
                  <a:pt x="3540920" y="4300639"/>
                  <a:pt x="3474361" y="4546906"/>
                </a:cubicBezTo>
                <a:cubicBezTo>
                  <a:pt x="3463902" y="4547857"/>
                  <a:pt x="3453443" y="4549759"/>
                  <a:pt x="3442983" y="4550710"/>
                </a:cubicBezTo>
                <a:cubicBezTo>
                  <a:pt x="3188159" y="4579235"/>
                  <a:pt x="2928580" y="4593497"/>
                  <a:pt x="2664247" y="4592546"/>
                </a:cubicBezTo>
                <a:cubicBezTo>
                  <a:pt x="2728904" y="4352935"/>
                  <a:pt x="2792611" y="4082897"/>
                  <a:pt x="2843956" y="3791941"/>
                </a:cubicBezTo>
                <a:close/>
                <a:moveTo>
                  <a:pt x="3683545" y="3720628"/>
                </a:moveTo>
                <a:cubicBezTo>
                  <a:pt x="3965944" y="3678791"/>
                  <a:pt x="4241687" y="3617938"/>
                  <a:pt x="4509823" y="3539969"/>
                </a:cubicBezTo>
                <a:cubicBezTo>
                  <a:pt x="4502217" y="3593216"/>
                  <a:pt x="4493659" y="3647414"/>
                  <a:pt x="4485102" y="3701611"/>
                </a:cubicBezTo>
                <a:cubicBezTo>
                  <a:pt x="4445166" y="3945026"/>
                  <a:pt x="4395723" y="4174178"/>
                  <a:pt x="4343427" y="4384313"/>
                </a:cubicBezTo>
                <a:cubicBezTo>
                  <a:pt x="4071487" y="4455626"/>
                  <a:pt x="3790990" y="4508873"/>
                  <a:pt x="3504788" y="4543103"/>
                </a:cubicBezTo>
                <a:cubicBezTo>
                  <a:pt x="3570396" y="4295885"/>
                  <a:pt x="3633151" y="4019191"/>
                  <a:pt x="3683545" y="3720628"/>
                </a:cubicBezTo>
                <a:close/>
                <a:moveTo>
                  <a:pt x="3688299" y="3691152"/>
                </a:moveTo>
                <a:cubicBezTo>
                  <a:pt x="3732989" y="3417311"/>
                  <a:pt x="3763416" y="3146322"/>
                  <a:pt x="3779580" y="2878186"/>
                </a:cubicBezTo>
                <a:cubicBezTo>
                  <a:pt x="4055323" y="2832546"/>
                  <a:pt x="4325361" y="2769790"/>
                  <a:pt x="4587792" y="2689920"/>
                </a:cubicBezTo>
                <a:cubicBezTo>
                  <a:pt x="4578284" y="2959958"/>
                  <a:pt x="4553562" y="3232848"/>
                  <a:pt x="4514578" y="3509542"/>
                </a:cubicBezTo>
                <a:cubicBezTo>
                  <a:pt x="4246441" y="3587511"/>
                  <a:pt x="3970698" y="3648364"/>
                  <a:pt x="3688299" y="3691152"/>
                </a:cubicBezTo>
                <a:close/>
                <a:moveTo>
                  <a:pt x="3781482" y="2848710"/>
                </a:moveTo>
                <a:cubicBezTo>
                  <a:pt x="3796695" y="2578672"/>
                  <a:pt x="3797646" y="2311487"/>
                  <a:pt x="3784334" y="2050006"/>
                </a:cubicBezTo>
                <a:cubicBezTo>
                  <a:pt x="4053421" y="2005317"/>
                  <a:pt x="4315852" y="1944463"/>
                  <a:pt x="4571628" y="1867445"/>
                </a:cubicBezTo>
                <a:cubicBezTo>
                  <a:pt x="4591595" y="2127024"/>
                  <a:pt x="4597301" y="2391357"/>
                  <a:pt x="4588743" y="2659493"/>
                </a:cubicBezTo>
                <a:cubicBezTo>
                  <a:pt x="4327263" y="2740314"/>
                  <a:pt x="4057225" y="2803070"/>
                  <a:pt x="3781482" y="2848710"/>
                </a:cubicBezTo>
                <a:close/>
                <a:moveTo>
                  <a:pt x="5363675" y="1533701"/>
                </a:moveTo>
                <a:cubicBezTo>
                  <a:pt x="5116458" y="1649703"/>
                  <a:pt x="4860683" y="1748591"/>
                  <a:pt x="4596350" y="1830363"/>
                </a:cubicBezTo>
                <a:cubicBezTo>
                  <a:pt x="4591595" y="1767607"/>
                  <a:pt x="4584940" y="1705803"/>
                  <a:pt x="4578284" y="1643048"/>
                </a:cubicBezTo>
                <a:cubicBezTo>
                  <a:pt x="4556415" y="1447175"/>
                  <a:pt x="4525988" y="1254155"/>
                  <a:pt x="4487003" y="1064938"/>
                </a:cubicBezTo>
                <a:cubicBezTo>
                  <a:pt x="4739926" y="992675"/>
                  <a:pt x="4986193" y="904247"/>
                  <a:pt x="5224853" y="800605"/>
                </a:cubicBezTo>
                <a:cubicBezTo>
                  <a:pt x="5285707" y="1039266"/>
                  <a:pt x="5332298" y="1283631"/>
                  <a:pt x="5363675" y="1533701"/>
                </a:cubicBezTo>
                <a:close/>
                <a:moveTo>
                  <a:pt x="4990948" y="69411"/>
                </a:moveTo>
                <a:cubicBezTo>
                  <a:pt x="5080326" y="297612"/>
                  <a:pt x="5156393" y="532469"/>
                  <a:pt x="5218197" y="772080"/>
                </a:cubicBezTo>
                <a:cubicBezTo>
                  <a:pt x="4980488" y="875722"/>
                  <a:pt x="4734221" y="964149"/>
                  <a:pt x="4482249" y="1036413"/>
                </a:cubicBezTo>
                <a:cubicBezTo>
                  <a:pt x="4429002" y="782539"/>
                  <a:pt x="4360542" y="534371"/>
                  <a:pt x="4277819" y="293809"/>
                </a:cubicBezTo>
                <a:cubicBezTo>
                  <a:pt x="4521233" y="233906"/>
                  <a:pt x="4759894" y="158790"/>
                  <a:pt x="4990948" y="69411"/>
                </a:cubicBezTo>
                <a:close/>
                <a:moveTo>
                  <a:pt x="4249294" y="300465"/>
                </a:moveTo>
                <a:cubicBezTo>
                  <a:pt x="4332968" y="541978"/>
                  <a:pt x="4401428" y="790146"/>
                  <a:pt x="4454675" y="1044020"/>
                </a:cubicBezTo>
                <a:cubicBezTo>
                  <a:pt x="4205555" y="1114382"/>
                  <a:pt x="3949780" y="1169530"/>
                  <a:pt x="3688299" y="1208515"/>
                </a:cubicBezTo>
                <a:cubicBezTo>
                  <a:pt x="3640758" y="944182"/>
                  <a:pt x="3577052" y="686505"/>
                  <a:pt x="3497181" y="435484"/>
                </a:cubicBezTo>
                <a:cubicBezTo>
                  <a:pt x="3753907" y="406008"/>
                  <a:pt x="4003978" y="360368"/>
                  <a:pt x="4249294" y="300465"/>
                </a:cubicBezTo>
                <a:close/>
                <a:moveTo>
                  <a:pt x="3444885" y="443090"/>
                </a:moveTo>
                <a:cubicBezTo>
                  <a:pt x="3452492" y="442140"/>
                  <a:pt x="3460098" y="441189"/>
                  <a:pt x="3467705" y="440238"/>
                </a:cubicBezTo>
                <a:cubicBezTo>
                  <a:pt x="3547576" y="691259"/>
                  <a:pt x="3611282" y="949887"/>
                  <a:pt x="3659774" y="1213269"/>
                </a:cubicBezTo>
                <a:cubicBezTo>
                  <a:pt x="3587511" y="1223728"/>
                  <a:pt x="3515247" y="1233237"/>
                  <a:pt x="3442033" y="1241794"/>
                </a:cubicBezTo>
                <a:cubicBezTo>
                  <a:pt x="3254717" y="1262713"/>
                  <a:pt x="3065501" y="1276024"/>
                  <a:pt x="2873432" y="1280778"/>
                </a:cubicBezTo>
                <a:cubicBezTo>
                  <a:pt x="2827791" y="1008839"/>
                  <a:pt x="2764085" y="743555"/>
                  <a:pt x="2685166" y="484927"/>
                </a:cubicBezTo>
                <a:cubicBezTo>
                  <a:pt x="2942843" y="483976"/>
                  <a:pt x="3196717" y="470665"/>
                  <a:pt x="3444885" y="443090"/>
                </a:cubicBezTo>
                <a:close/>
                <a:moveTo>
                  <a:pt x="2655690" y="484927"/>
                </a:moveTo>
                <a:cubicBezTo>
                  <a:pt x="2735560" y="743555"/>
                  <a:pt x="2799266" y="1008839"/>
                  <a:pt x="2844907" y="1281729"/>
                </a:cubicBezTo>
                <a:cubicBezTo>
                  <a:pt x="2581524" y="1288385"/>
                  <a:pt x="2313388" y="1279828"/>
                  <a:pt x="2042399" y="1257007"/>
                </a:cubicBezTo>
                <a:cubicBezTo>
                  <a:pt x="1993907" y="977461"/>
                  <a:pt x="1927348" y="704571"/>
                  <a:pt x="1843674" y="439287"/>
                </a:cubicBezTo>
                <a:cubicBezTo>
                  <a:pt x="2117516" y="468763"/>
                  <a:pt x="2388504" y="483976"/>
                  <a:pt x="2655690" y="484927"/>
                </a:cubicBezTo>
                <a:close/>
                <a:moveTo>
                  <a:pt x="1380616" y="376532"/>
                </a:moveTo>
                <a:cubicBezTo>
                  <a:pt x="1525144" y="400303"/>
                  <a:pt x="1669671" y="420270"/>
                  <a:pt x="1812297" y="436435"/>
                </a:cubicBezTo>
                <a:cubicBezTo>
                  <a:pt x="1896921" y="701718"/>
                  <a:pt x="1963480" y="974609"/>
                  <a:pt x="2012923" y="1255106"/>
                </a:cubicBezTo>
                <a:cubicBezTo>
                  <a:pt x="1805641" y="1237040"/>
                  <a:pt x="1596456" y="1210416"/>
                  <a:pt x="1386321" y="1176186"/>
                </a:cubicBezTo>
                <a:cubicBezTo>
                  <a:pt x="1320714" y="1165727"/>
                  <a:pt x="1257007" y="1154317"/>
                  <a:pt x="1194252" y="1141956"/>
                </a:cubicBezTo>
                <a:cubicBezTo>
                  <a:pt x="1139104" y="852901"/>
                  <a:pt x="1063987" y="571453"/>
                  <a:pt x="969854" y="298563"/>
                </a:cubicBezTo>
                <a:cubicBezTo>
                  <a:pt x="1101070" y="326137"/>
                  <a:pt x="1238942" y="352761"/>
                  <a:pt x="1380616" y="376532"/>
                </a:cubicBezTo>
                <a:close/>
                <a:moveTo>
                  <a:pt x="49444" y="46591"/>
                </a:moveTo>
                <a:cubicBezTo>
                  <a:pt x="296661" y="128363"/>
                  <a:pt x="597126" y="215840"/>
                  <a:pt x="936575" y="290956"/>
                </a:cubicBezTo>
                <a:cubicBezTo>
                  <a:pt x="1031659" y="563847"/>
                  <a:pt x="1107726" y="846246"/>
                  <a:pt x="1163825" y="1136251"/>
                </a:cubicBezTo>
                <a:cubicBezTo>
                  <a:pt x="851951" y="1076348"/>
                  <a:pt x="568601" y="1003134"/>
                  <a:pt x="322334" y="929919"/>
                </a:cubicBezTo>
                <a:cubicBezTo>
                  <a:pt x="252923" y="626602"/>
                  <a:pt x="162593" y="331842"/>
                  <a:pt x="49444" y="46591"/>
                </a:cubicBezTo>
                <a:close/>
                <a:moveTo>
                  <a:pt x="443090" y="1643048"/>
                </a:moveTo>
                <a:cubicBezTo>
                  <a:pt x="417418" y="1411994"/>
                  <a:pt x="379384" y="1184744"/>
                  <a:pt x="329941" y="961297"/>
                </a:cubicBezTo>
                <a:cubicBezTo>
                  <a:pt x="576208" y="1033561"/>
                  <a:pt x="859557" y="1105824"/>
                  <a:pt x="1169530" y="1165727"/>
                </a:cubicBezTo>
                <a:cubicBezTo>
                  <a:pt x="1199006" y="1323566"/>
                  <a:pt x="1223728" y="1483307"/>
                  <a:pt x="1241794" y="1645900"/>
                </a:cubicBezTo>
                <a:cubicBezTo>
                  <a:pt x="1254155" y="1757148"/>
                  <a:pt x="1263663" y="1869347"/>
                  <a:pt x="1270319" y="1983448"/>
                </a:cubicBezTo>
                <a:cubicBezTo>
                  <a:pt x="973658" y="1930201"/>
                  <a:pt x="699817" y="1864593"/>
                  <a:pt x="457353" y="1797083"/>
                </a:cubicBezTo>
                <a:cubicBezTo>
                  <a:pt x="453550" y="1744787"/>
                  <a:pt x="448795" y="1693442"/>
                  <a:pt x="443090" y="1643048"/>
                </a:cubicBezTo>
                <a:close/>
                <a:moveTo>
                  <a:pt x="461156" y="1826559"/>
                </a:moveTo>
                <a:cubicBezTo>
                  <a:pt x="703620" y="1894069"/>
                  <a:pt x="976510" y="1958726"/>
                  <a:pt x="1273172" y="2011973"/>
                </a:cubicBezTo>
                <a:cubicBezTo>
                  <a:pt x="1288385" y="2273453"/>
                  <a:pt x="1288385" y="2539688"/>
                  <a:pt x="1274123" y="2810676"/>
                </a:cubicBezTo>
                <a:cubicBezTo>
                  <a:pt x="986019" y="2759331"/>
                  <a:pt x="719784" y="2695625"/>
                  <a:pt x="483026" y="2630017"/>
                </a:cubicBezTo>
                <a:cubicBezTo>
                  <a:pt x="489681" y="2358078"/>
                  <a:pt x="483026" y="2089941"/>
                  <a:pt x="461156" y="1826559"/>
                </a:cubicBezTo>
                <a:close/>
                <a:moveTo>
                  <a:pt x="481124" y="2659493"/>
                </a:moveTo>
                <a:cubicBezTo>
                  <a:pt x="717882" y="2725101"/>
                  <a:pt x="984117" y="2787856"/>
                  <a:pt x="1272221" y="2839202"/>
                </a:cubicBezTo>
                <a:cubicBezTo>
                  <a:pt x="1257958" y="3096879"/>
                  <a:pt x="1229433" y="3358359"/>
                  <a:pt x="1188547" y="3621741"/>
                </a:cubicBezTo>
                <a:cubicBezTo>
                  <a:pt x="906148" y="3568494"/>
                  <a:pt x="646570" y="3503837"/>
                  <a:pt x="416467" y="3438229"/>
                </a:cubicBezTo>
                <a:cubicBezTo>
                  <a:pt x="450697" y="3175798"/>
                  <a:pt x="472566" y="2916219"/>
                  <a:pt x="481124" y="2659493"/>
                </a:cubicBezTo>
                <a:close/>
                <a:moveTo>
                  <a:pt x="376532" y="3707316"/>
                </a:moveTo>
                <a:cubicBezTo>
                  <a:pt x="389843" y="3627446"/>
                  <a:pt x="402204" y="3547576"/>
                  <a:pt x="412664" y="3467705"/>
                </a:cubicBezTo>
                <a:cubicBezTo>
                  <a:pt x="642766" y="3533313"/>
                  <a:pt x="902345" y="3597019"/>
                  <a:pt x="1183793" y="3650266"/>
                </a:cubicBezTo>
                <a:cubicBezTo>
                  <a:pt x="1180940" y="3667381"/>
                  <a:pt x="1178088" y="3684496"/>
                  <a:pt x="1175235" y="3701611"/>
                </a:cubicBezTo>
                <a:cubicBezTo>
                  <a:pt x="1132448" y="3957387"/>
                  <a:pt x="1081102" y="4197949"/>
                  <a:pt x="1025954" y="4416641"/>
                </a:cubicBezTo>
                <a:cubicBezTo>
                  <a:pt x="748309" y="4358640"/>
                  <a:pt x="495386" y="4291131"/>
                  <a:pt x="274792" y="4224572"/>
                </a:cubicBezTo>
                <a:cubicBezTo>
                  <a:pt x="311875" y="4061028"/>
                  <a:pt x="346105" y="3887975"/>
                  <a:pt x="376532" y="3707316"/>
                </a:cubicBezTo>
                <a:close/>
                <a:moveTo>
                  <a:pt x="64657" y="4985242"/>
                </a:moveTo>
                <a:cubicBezTo>
                  <a:pt x="133117" y="4774156"/>
                  <a:pt x="204430" y="4527889"/>
                  <a:pt x="268136" y="4252147"/>
                </a:cubicBezTo>
                <a:cubicBezTo>
                  <a:pt x="488731" y="4318705"/>
                  <a:pt x="741653" y="4386214"/>
                  <a:pt x="1019298" y="4444216"/>
                </a:cubicBezTo>
                <a:cubicBezTo>
                  <a:pt x="945133" y="4734221"/>
                  <a:pt x="864312" y="4987144"/>
                  <a:pt x="792048" y="5191574"/>
                </a:cubicBezTo>
                <a:cubicBezTo>
                  <a:pt x="517256" y="5125966"/>
                  <a:pt x="271940" y="5053703"/>
                  <a:pt x="64657" y="4985242"/>
                </a:cubicBezTo>
                <a:close/>
                <a:moveTo>
                  <a:pt x="1386321" y="5311379"/>
                </a:moveTo>
                <a:cubicBezTo>
                  <a:pt x="1186646" y="5278100"/>
                  <a:pt x="997429" y="5239116"/>
                  <a:pt x="819622" y="5198230"/>
                </a:cubicBezTo>
                <a:cubicBezTo>
                  <a:pt x="891886" y="4993800"/>
                  <a:pt x="972707" y="4740877"/>
                  <a:pt x="1046872" y="4450872"/>
                </a:cubicBezTo>
                <a:cubicBezTo>
                  <a:pt x="1154317" y="4472741"/>
                  <a:pt x="1266516" y="4493659"/>
                  <a:pt x="1380616" y="4512676"/>
                </a:cubicBezTo>
                <a:cubicBezTo>
                  <a:pt x="1525144" y="4536447"/>
                  <a:pt x="1668720" y="4556415"/>
                  <a:pt x="1812297" y="4572579"/>
                </a:cubicBezTo>
                <a:cubicBezTo>
                  <a:pt x="1728623" y="4880650"/>
                  <a:pt x="1639244" y="5141180"/>
                  <a:pt x="1565079" y="5339905"/>
                </a:cubicBezTo>
                <a:cubicBezTo>
                  <a:pt x="1505176" y="5330396"/>
                  <a:pt x="1446224" y="5321839"/>
                  <a:pt x="1386321" y="5311379"/>
                </a:cubicBezTo>
                <a:close/>
                <a:moveTo>
                  <a:pt x="1593604" y="5343708"/>
                </a:moveTo>
                <a:cubicBezTo>
                  <a:pt x="1668720" y="5144983"/>
                  <a:pt x="1757148" y="4884454"/>
                  <a:pt x="1840822" y="4575431"/>
                </a:cubicBezTo>
                <a:cubicBezTo>
                  <a:pt x="2106106" y="4603956"/>
                  <a:pt x="2367586" y="4619170"/>
                  <a:pt x="2626214" y="4621071"/>
                </a:cubicBezTo>
                <a:cubicBezTo>
                  <a:pt x="2534933" y="4948160"/>
                  <a:pt x="2439850" y="5218197"/>
                  <a:pt x="2363783" y="5413119"/>
                </a:cubicBezTo>
                <a:cubicBezTo>
                  <a:pt x="2109909" y="5402660"/>
                  <a:pt x="1853183" y="5379840"/>
                  <a:pt x="1593604" y="5343708"/>
                </a:cubicBezTo>
                <a:close/>
                <a:moveTo>
                  <a:pt x="2393259" y="5415021"/>
                </a:moveTo>
                <a:cubicBezTo>
                  <a:pt x="2469326" y="5218197"/>
                  <a:pt x="2564410" y="4947209"/>
                  <a:pt x="2654739" y="4621071"/>
                </a:cubicBezTo>
                <a:cubicBezTo>
                  <a:pt x="2660444" y="4621071"/>
                  <a:pt x="2665198" y="4621071"/>
                  <a:pt x="2670903" y="4621071"/>
                </a:cubicBezTo>
                <a:cubicBezTo>
                  <a:pt x="2933334" y="4621071"/>
                  <a:pt x="3191962" y="4606809"/>
                  <a:pt x="3444885" y="4579235"/>
                </a:cubicBezTo>
                <a:cubicBezTo>
                  <a:pt x="3451541" y="4578284"/>
                  <a:pt x="3458197" y="4577333"/>
                  <a:pt x="3465804" y="4576382"/>
                </a:cubicBezTo>
                <a:cubicBezTo>
                  <a:pt x="3372622" y="4915831"/>
                  <a:pt x="3274685" y="5197279"/>
                  <a:pt x="3195766" y="5400758"/>
                </a:cubicBezTo>
                <a:cubicBezTo>
                  <a:pt x="2933334" y="5419775"/>
                  <a:pt x="2665198" y="5424529"/>
                  <a:pt x="2393259" y="5415021"/>
                </a:cubicBezTo>
                <a:close/>
                <a:moveTo>
                  <a:pt x="3442983" y="5377938"/>
                </a:moveTo>
                <a:cubicBezTo>
                  <a:pt x="3371671" y="5385545"/>
                  <a:pt x="3299407" y="5392201"/>
                  <a:pt x="3228094" y="5397906"/>
                </a:cubicBezTo>
                <a:cubicBezTo>
                  <a:pt x="3307014" y="5192525"/>
                  <a:pt x="3404950" y="4911077"/>
                  <a:pt x="3497181" y="4572579"/>
                </a:cubicBezTo>
                <a:cubicBezTo>
                  <a:pt x="3783383" y="4538348"/>
                  <a:pt x="4063880" y="4486052"/>
                  <a:pt x="4335820" y="4415690"/>
                </a:cubicBezTo>
                <a:cubicBezTo>
                  <a:pt x="4248343" y="4759894"/>
                  <a:pt x="4152308" y="5052752"/>
                  <a:pt x="4070536" y="5276199"/>
                </a:cubicBezTo>
                <a:cubicBezTo>
                  <a:pt x="3864204" y="5319937"/>
                  <a:pt x="3655020" y="5354167"/>
                  <a:pt x="3442983" y="5377938"/>
                </a:cubicBezTo>
                <a:close/>
                <a:moveTo>
                  <a:pt x="4992849" y="5001407"/>
                </a:moveTo>
                <a:cubicBezTo>
                  <a:pt x="4705696" y="5112655"/>
                  <a:pt x="4409035" y="5202033"/>
                  <a:pt x="4102865" y="5268592"/>
                </a:cubicBezTo>
                <a:cubicBezTo>
                  <a:pt x="4185588" y="5043244"/>
                  <a:pt x="4280672" y="4750385"/>
                  <a:pt x="4366247" y="4407133"/>
                </a:cubicBezTo>
                <a:cubicBezTo>
                  <a:pt x="4664810" y="4328214"/>
                  <a:pt x="4954815" y="4227425"/>
                  <a:pt x="5234362" y="4104767"/>
                </a:cubicBezTo>
                <a:cubicBezTo>
                  <a:pt x="5161147" y="4447068"/>
                  <a:pt x="5074621" y="4751336"/>
                  <a:pt x="4992849" y="5001407"/>
                </a:cubicBezTo>
                <a:close/>
                <a:moveTo>
                  <a:pt x="5311379" y="3701611"/>
                </a:moveTo>
                <a:cubicBezTo>
                  <a:pt x="5290461" y="3829024"/>
                  <a:pt x="5266690" y="3951682"/>
                  <a:pt x="5241968" y="4070536"/>
                </a:cubicBezTo>
                <a:cubicBezTo>
                  <a:pt x="4962422" y="4194145"/>
                  <a:pt x="4673368" y="4295885"/>
                  <a:pt x="4373854" y="4375755"/>
                </a:cubicBezTo>
                <a:cubicBezTo>
                  <a:pt x="4425199" y="4169423"/>
                  <a:pt x="4472741" y="3945026"/>
                  <a:pt x="4511725" y="3707316"/>
                </a:cubicBezTo>
                <a:cubicBezTo>
                  <a:pt x="4521233" y="3648364"/>
                  <a:pt x="4530742" y="3590363"/>
                  <a:pt x="4539299" y="3531411"/>
                </a:cubicBezTo>
                <a:cubicBezTo>
                  <a:pt x="4828354" y="3445836"/>
                  <a:pt x="5107900" y="3339342"/>
                  <a:pt x="5376987" y="3212881"/>
                </a:cubicBezTo>
                <a:cubicBezTo>
                  <a:pt x="5360823" y="3374523"/>
                  <a:pt x="5338954" y="3538067"/>
                  <a:pt x="5311379" y="3701611"/>
                </a:cubicBezTo>
                <a:close/>
                <a:moveTo>
                  <a:pt x="5380791" y="3179601"/>
                </a:moveTo>
                <a:cubicBezTo>
                  <a:pt x="5111703" y="3307014"/>
                  <a:pt x="4832158" y="3414458"/>
                  <a:pt x="4544054" y="3500034"/>
                </a:cubicBezTo>
                <a:cubicBezTo>
                  <a:pt x="4583038" y="3223340"/>
                  <a:pt x="4606809" y="2950449"/>
                  <a:pt x="4616317" y="2680412"/>
                </a:cubicBezTo>
                <a:cubicBezTo>
                  <a:pt x="4893011" y="2594836"/>
                  <a:pt x="5161147" y="2489293"/>
                  <a:pt x="5419775" y="2365684"/>
                </a:cubicBezTo>
                <a:cubicBezTo>
                  <a:pt x="5421677" y="2632870"/>
                  <a:pt x="5408365" y="2904809"/>
                  <a:pt x="5380791" y="3179601"/>
                </a:cubicBezTo>
                <a:close/>
              </a:path>
            </a:pathLst>
          </a:custGeom>
          <a:solidFill>
            <a:schemeClr val="accent4"/>
          </a:solidFill>
          <a:ln w="9508" cap="flat">
            <a:noFill/>
            <a:prstDash val="solid"/>
            <a:miter/>
          </a:ln>
        </p:spPr>
        <p:txBody>
          <a:bodyPr rtlCol="0" anchor="ctr"/>
          <a:lstStyle/>
          <a:p>
            <a:endParaRPr lang="en-US" dirty="0">
              <a:latin typeface="Didact Gothic" pitchFamily="2" charset="0"/>
            </a:endParaRPr>
          </a:p>
        </p:txBody>
      </p:sp>
      <p:sp>
        <p:nvSpPr>
          <p:cNvPr id="11" name="Graphic 9">
            <a:extLst>
              <a:ext uri="{FF2B5EF4-FFF2-40B4-BE49-F238E27FC236}">
                <a16:creationId xmlns:a16="http://schemas.microsoft.com/office/drawing/2014/main" xmlns="" id="{C9736AC7-F0FA-A01D-D722-AF8F29B39583}"/>
              </a:ext>
            </a:extLst>
          </p:cNvPr>
          <p:cNvSpPr/>
          <p:nvPr/>
        </p:nvSpPr>
        <p:spPr>
          <a:xfrm>
            <a:off x="9192127" y="951219"/>
            <a:ext cx="12740558" cy="11996483"/>
          </a:xfrm>
          <a:custGeom>
            <a:avLst/>
            <a:gdLst>
              <a:gd name="connsiteX0" fmla="*/ 9315558 w 9743859"/>
              <a:gd name="connsiteY0" fmla="*/ 469784 h 11996483"/>
              <a:gd name="connsiteX1" fmla="*/ 9314299 w 9743859"/>
              <a:gd name="connsiteY1" fmla="*/ 463486 h 11996483"/>
              <a:gd name="connsiteX2" fmla="*/ 8772623 w 9743859"/>
              <a:gd name="connsiteY2" fmla="*/ 0 h 11996483"/>
              <a:gd name="connsiteX3" fmla="*/ 461054 w 9743859"/>
              <a:gd name="connsiteY3" fmla="*/ 0 h 11996483"/>
              <a:gd name="connsiteX4" fmla="*/ 0 w 9743859"/>
              <a:gd name="connsiteY4" fmla="*/ 460967 h 11996483"/>
              <a:gd name="connsiteX5" fmla="*/ 0 w 9743859"/>
              <a:gd name="connsiteY5" fmla="*/ 11024170 h 11996483"/>
              <a:gd name="connsiteX6" fmla="*/ 463573 w 9743859"/>
              <a:gd name="connsiteY6" fmla="*/ 11567004 h 11996483"/>
              <a:gd name="connsiteX7" fmla="*/ 469872 w 9743859"/>
              <a:gd name="connsiteY7" fmla="*/ 11568263 h 11996483"/>
              <a:gd name="connsiteX8" fmla="*/ 990132 w 9743859"/>
              <a:gd name="connsiteY8" fmla="*/ 11996484 h 11996483"/>
              <a:gd name="connsiteX9" fmla="*/ 9213522 w 9743859"/>
              <a:gd name="connsiteY9" fmla="*/ 11996484 h 11996483"/>
              <a:gd name="connsiteX10" fmla="*/ 9743859 w 9743859"/>
              <a:gd name="connsiteY10" fmla="*/ 11466246 h 11996483"/>
              <a:gd name="connsiteX11" fmla="*/ 9743859 w 9743859"/>
              <a:gd name="connsiteY11" fmla="*/ 989946 h 11996483"/>
              <a:gd name="connsiteX12" fmla="*/ 9315558 w 9743859"/>
              <a:gd name="connsiteY12" fmla="*/ 469784 h 11996483"/>
              <a:gd name="connsiteX13" fmla="*/ 37791 w 9743859"/>
              <a:gd name="connsiteY13" fmla="*/ 11025430 h 11996483"/>
              <a:gd name="connsiteX14" fmla="*/ 37791 w 9743859"/>
              <a:gd name="connsiteY14" fmla="*/ 460967 h 11996483"/>
              <a:gd name="connsiteX15" fmla="*/ 461054 w 9743859"/>
              <a:gd name="connsiteY15" fmla="*/ 37784 h 11996483"/>
              <a:gd name="connsiteX16" fmla="*/ 8771363 w 9743859"/>
              <a:gd name="connsiteY16" fmla="*/ 37784 h 11996483"/>
              <a:gd name="connsiteX17" fmla="*/ 9276507 w 9743859"/>
              <a:gd name="connsiteY17" fmla="*/ 469784 h 11996483"/>
              <a:gd name="connsiteX18" fmla="*/ 9282806 w 9743859"/>
              <a:gd name="connsiteY18" fmla="*/ 550390 h 11996483"/>
              <a:gd name="connsiteX19" fmla="*/ 9282806 w 9743859"/>
              <a:gd name="connsiteY19" fmla="*/ 11026689 h 11996483"/>
              <a:gd name="connsiteX20" fmla="*/ 8771363 w 9743859"/>
              <a:gd name="connsiteY20" fmla="*/ 11538035 h 11996483"/>
              <a:gd name="connsiteX21" fmla="*/ 549234 w 9743859"/>
              <a:gd name="connsiteY21" fmla="*/ 11538035 h 11996483"/>
              <a:gd name="connsiteX22" fmla="*/ 468612 w 9743859"/>
              <a:gd name="connsiteY22" fmla="*/ 11531738 h 11996483"/>
              <a:gd name="connsiteX23" fmla="*/ 37791 w 9743859"/>
              <a:gd name="connsiteY23" fmla="*/ 11025430 h 119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43859" h="11996483">
                <a:moveTo>
                  <a:pt x="9315558" y="469784"/>
                </a:moveTo>
                <a:cubicBezTo>
                  <a:pt x="9315558" y="467265"/>
                  <a:pt x="9315558" y="466005"/>
                  <a:pt x="9314299" y="463486"/>
                </a:cubicBezTo>
                <a:cubicBezTo>
                  <a:pt x="9272727" y="195218"/>
                  <a:pt x="9044720" y="0"/>
                  <a:pt x="8772623" y="0"/>
                </a:cubicBezTo>
                <a:lnTo>
                  <a:pt x="461054" y="0"/>
                </a:lnTo>
                <a:cubicBezTo>
                  <a:pt x="206592" y="0"/>
                  <a:pt x="0" y="206554"/>
                  <a:pt x="0" y="460967"/>
                </a:cubicBezTo>
                <a:lnTo>
                  <a:pt x="0" y="11024170"/>
                </a:lnTo>
                <a:cubicBezTo>
                  <a:pt x="0" y="11296217"/>
                  <a:pt x="195255" y="11524181"/>
                  <a:pt x="463573" y="11567004"/>
                </a:cubicBezTo>
                <a:cubicBezTo>
                  <a:pt x="466093" y="11567004"/>
                  <a:pt x="467353" y="11567004"/>
                  <a:pt x="469872" y="11568263"/>
                </a:cubicBezTo>
                <a:cubicBezTo>
                  <a:pt x="517741" y="11812601"/>
                  <a:pt x="731892" y="11996484"/>
                  <a:pt x="990132" y="11996484"/>
                </a:cubicBezTo>
                <a:lnTo>
                  <a:pt x="9213522" y="11996484"/>
                </a:lnTo>
                <a:cubicBezTo>
                  <a:pt x="9507034" y="11996484"/>
                  <a:pt x="9743859" y="11758443"/>
                  <a:pt x="9743859" y="11466246"/>
                </a:cubicBezTo>
                <a:lnTo>
                  <a:pt x="9743859" y="989946"/>
                </a:lnTo>
                <a:cubicBezTo>
                  <a:pt x="9743859" y="731754"/>
                  <a:pt x="9559942" y="517644"/>
                  <a:pt x="9315558" y="469784"/>
                </a:cubicBezTo>
                <a:close/>
                <a:moveTo>
                  <a:pt x="37791" y="11025430"/>
                </a:moveTo>
                <a:lnTo>
                  <a:pt x="37791" y="460967"/>
                </a:lnTo>
                <a:cubicBezTo>
                  <a:pt x="37791" y="227965"/>
                  <a:pt x="228008" y="37784"/>
                  <a:pt x="461054" y="37784"/>
                </a:cubicBezTo>
                <a:lnTo>
                  <a:pt x="8771363" y="37784"/>
                </a:lnTo>
                <a:cubicBezTo>
                  <a:pt x="9024565" y="37784"/>
                  <a:pt x="9237456" y="219148"/>
                  <a:pt x="9276507" y="469784"/>
                </a:cubicBezTo>
                <a:cubicBezTo>
                  <a:pt x="9280286" y="496233"/>
                  <a:pt x="9282806" y="522681"/>
                  <a:pt x="9282806" y="550390"/>
                </a:cubicBezTo>
                <a:lnTo>
                  <a:pt x="9282806" y="11026689"/>
                </a:lnTo>
                <a:cubicBezTo>
                  <a:pt x="9282806" y="11308811"/>
                  <a:pt x="9053538" y="11538035"/>
                  <a:pt x="8771363" y="11538035"/>
                </a:cubicBezTo>
                <a:lnTo>
                  <a:pt x="549234" y="11538035"/>
                </a:lnTo>
                <a:cubicBezTo>
                  <a:pt x="522780" y="11538035"/>
                  <a:pt x="495066" y="11535517"/>
                  <a:pt x="468612" y="11531738"/>
                </a:cubicBezTo>
                <a:cubicBezTo>
                  <a:pt x="219190" y="11491435"/>
                  <a:pt x="37791" y="11278584"/>
                  <a:pt x="37791" y="11025430"/>
                </a:cubicBezTo>
                <a:close/>
              </a:path>
            </a:pathLst>
          </a:custGeom>
          <a:solidFill>
            <a:schemeClr val="accent1"/>
          </a:solidFill>
          <a:ln w="12589" cap="flat">
            <a:noFill/>
            <a:prstDash val="solid"/>
            <a:miter/>
          </a:ln>
        </p:spPr>
        <p:txBody>
          <a:bodyPr rtlCol="0" anchor="ctr"/>
          <a:lstStyle/>
          <a:p>
            <a:endParaRPr lang="en-US" dirty="0">
              <a:latin typeface="Didact Gothic" pitchFamily="2" charset="0"/>
            </a:endParaRPr>
          </a:p>
        </p:txBody>
      </p:sp>
      <p:sp>
        <p:nvSpPr>
          <p:cNvPr id="2" name="TextBox 1">
            <a:extLst>
              <a:ext uri="{FF2B5EF4-FFF2-40B4-BE49-F238E27FC236}">
                <a16:creationId xmlns:a16="http://schemas.microsoft.com/office/drawing/2014/main" xmlns="" id="{F96EE141-121E-11FE-6DEB-562DC6FCAF7B}"/>
              </a:ext>
            </a:extLst>
          </p:cNvPr>
          <p:cNvSpPr txBox="1"/>
          <p:nvPr/>
        </p:nvSpPr>
        <p:spPr>
          <a:xfrm>
            <a:off x="9457430" y="1533435"/>
            <a:ext cx="7315200" cy="1200329"/>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b="1" dirty="0" smtClean="0">
                <a:latin typeface="Syncopate" panose="02000505000000020003" pitchFamily="2" charset="0"/>
                <a:cs typeface="Space Grotesk" pitchFamily="2" charset="77"/>
              </a:rPr>
              <a:t>INTRODUCTION </a:t>
            </a:r>
            <a:endParaRPr lang="en-US" b="1" dirty="0">
              <a:latin typeface="Syncopate" panose="02000505000000020003" pitchFamily="2" charset="0"/>
              <a:cs typeface="Space Grotesk" pitchFamily="2" charset="77"/>
            </a:endParaRPr>
          </a:p>
        </p:txBody>
      </p:sp>
      <p:sp>
        <p:nvSpPr>
          <p:cNvPr id="4" name="TextBox 3">
            <a:extLst>
              <a:ext uri="{FF2B5EF4-FFF2-40B4-BE49-F238E27FC236}">
                <a16:creationId xmlns:a16="http://schemas.microsoft.com/office/drawing/2014/main" xmlns="" id="{014CE099-BC51-1A33-6802-63524AB68A74}"/>
              </a:ext>
            </a:extLst>
          </p:cNvPr>
          <p:cNvSpPr txBox="1"/>
          <p:nvPr/>
        </p:nvSpPr>
        <p:spPr>
          <a:xfrm>
            <a:off x="9625871" y="3179635"/>
            <a:ext cx="11140633" cy="3785652"/>
          </a:xfrm>
          <a:prstGeom prst="rect">
            <a:avLst/>
          </a:prstGeom>
          <a:noFill/>
        </p:spPr>
        <p:txBody>
          <a:bodyPr wrap="square" rtlCol="0" anchor="t">
            <a:spAutoFit/>
          </a:bodyPr>
          <a:lstStyle>
            <a:defPPr>
              <a:defRPr lang="en-US"/>
            </a:defPPr>
            <a:lvl1pPr>
              <a:lnSpc>
                <a:spcPct val="120000"/>
              </a:lnSpc>
              <a:spcBef>
                <a:spcPts val="1200"/>
              </a:spcBef>
              <a:spcAft>
                <a:spcPts val="600"/>
              </a:spcAft>
              <a:defRPr sz="3400">
                <a:latin typeface="Didact Gothic" pitchFamily="2" charset="0"/>
              </a:defRPr>
            </a:lvl1pPr>
          </a:lstStyle>
          <a:p>
            <a:r>
              <a:rPr lang="en-US" sz="4000" dirty="0">
                <a:solidFill>
                  <a:schemeClr val="tx2"/>
                </a:solidFill>
              </a:rPr>
              <a:t>With the times, digital comics are the right choice to make it easier for students to learn because they can be accessed anywhere and this is of course very important for educators to be creative in innovating digital-based learning, so that students are not bored, and can achieve learning objectives well.</a:t>
            </a:r>
          </a:p>
        </p:txBody>
      </p:sp>
    </p:spTree>
    <p:extLst>
      <p:ext uri="{BB962C8B-B14F-4D97-AF65-F5344CB8AC3E}">
        <p14:creationId xmlns:p14="http://schemas.microsoft.com/office/powerpoint/2010/main" val="3150241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5">
            <a:extLst>
              <a:ext uri="{FF2B5EF4-FFF2-40B4-BE49-F238E27FC236}">
                <a16:creationId xmlns:a16="http://schemas.microsoft.com/office/drawing/2014/main" xmlns="" id="{DC460FEB-E293-21ED-234C-D6D4C7F28300}"/>
              </a:ext>
            </a:extLst>
          </p:cNvPr>
          <p:cNvSpPr/>
          <p:nvPr/>
        </p:nvSpPr>
        <p:spPr>
          <a:xfrm>
            <a:off x="5660105" y="1056156"/>
            <a:ext cx="13105301" cy="1704200"/>
          </a:xfrm>
          <a:custGeom>
            <a:avLst/>
            <a:gdLst>
              <a:gd name="connsiteX0" fmla="*/ 7666344 w 7772400"/>
              <a:gd name="connsiteY0" fmla="*/ 105597 h 1010715"/>
              <a:gd name="connsiteX1" fmla="*/ 7560288 w 7772400"/>
              <a:gd name="connsiteY1" fmla="*/ 0 h 1010715"/>
              <a:gd name="connsiteX2" fmla="*/ 106056 w 7772400"/>
              <a:gd name="connsiteY2" fmla="*/ 0 h 1010715"/>
              <a:gd name="connsiteX3" fmla="*/ 0 w 7772400"/>
              <a:gd name="connsiteY3" fmla="*/ 105597 h 1010715"/>
              <a:gd name="connsiteX4" fmla="*/ 0 w 7772400"/>
              <a:gd name="connsiteY4" fmla="*/ 799521 h 1010715"/>
              <a:gd name="connsiteX5" fmla="*/ 106056 w 7772400"/>
              <a:gd name="connsiteY5" fmla="*/ 905118 h 1010715"/>
              <a:gd name="connsiteX6" fmla="*/ 212112 w 7772400"/>
              <a:gd name="connsiteY6" fmla="*/ 1010715 h 1010715"/>
              <a:gd name="connsiteX7" fmla="*/ 7666344 w 7772400"/>
              <a:gd name="connsiteY7" fmla="*/ 1010715 h 1010715"/>
              <a:gd name="connsiteX8" fmla="*/ 7772400 w 7772400"/>
              <a:gd name="connsiteY8" fmla="*/ 905118 h 1010715"/>
              <a:gd name="connsiteX9" fmla="*/ 7772400 w 7772400"/>
              <a:gd name="connsiteY9" fmla="*/ 211194 h 1010715"/>
              <a:gd name="connsiteX10" fmla="*/ 7666344 w 7772400"/>
              <a:gd name="connsiteY10" fmla="*/ 105597 h 1010715"/>
              <a:gd name="connsiteX11" fmla="*/ 30302 w 7772400"/>
              <a:gd name="connsiteY11" fmla="*/ 799521 h 1010715"/>
              <a:gd name="connsiteX12" fmla="*/ 30302 w 7772400"/>
              <a:gd name="connsiteY12" fmla="*/ 105597 h 1010715"/>
              <a:gd name="connsiteX13" fmla="*/ 106056 w 7772400"/>
              <a:gd name="connsiteY13" fmla="*/ 30171 h 1010715"/>
              <a:gd name="connsiteX14" fmla="*/ 7560288 w 7772400"/>
              <a:gd name="connsiteY14" fmla="*/ 30171 h 1010715"/>
              <a:gd name="connsiteX15" fmla="*/ 7636042 w 7772400"/>
              <a:gd name="connsiteY15" fmla="*/ 105597 h 1010715"/>
              <a:gd name="connsiteX16" fmla="*/ 7636042 w 7772400"/>
              <a:gd name="connsiteY16" fmla="*/ 799521 h 1010715"/>
              <a:gd name="connsiteX17" fmla="*/ 7560288 w 7772400"/>
              <a:gd name="connsiteY17" fmla="*/ 874947 h 1010715"/>
              <a:gd name="connsiteX18" fmla="*/ 106056 w 7772400"/>
              <a:gd name="connsiteY18" fmla="*/ 874947 h 1010715"/>
              <a:gd name="connsiteX19" fmla="*/ 30302 w 7772400"/>
              <a:gd name="connsiteY19" fmla="*/ 799521 h 1010715"/>
              <a:gd name="connsiteX20" fmla="*/ 7742098 w 7772400"/>
              <a:gd name="connsiteY20" fmla="*/ 905118 h 1010715"/>
              <a:gd name="connsiteX21" fmla="*/ 7666344 w 7772400"/>
              <a:gd name="connsiteY21" fmla="*/ 980544 h 1010715"/>
              <a:gd name="connsiteX22" fmla="*/ 212112 w 7772400"/>
              <a:gd name="connsiteY22" fmla="*/ 980544 h 1010715"/>
              <a:gd name="connsiteX23" fmla="*/ 136358 w 7772400"/>
              <a:gd name="connsiteY23" fmla="*/ 905118 h 1010715"/>
              <a:gd name="connsiteX24" fmla="*/ 7560288 w 7772400"/>
              <a:gd name="connsiteY24" fmla="*/ 905118 h 1010715"/>
              <a:gd name="connsiteX25" fmla="*/ 7666344 w 7772400"/>
              <a:gd name="connsiteY25" fmla="*/ 799521 h 1010715"/>
              <a:gd name="connsiteX26" fmla="*/ 7666344 w 7772400"/>
              <a:gd name="connsiteY26" fmla="*/ 135768 h 1010715"/>
              <a:gd name="connsiteX27" fmla="*/ 7742098 w 7772400"/>
              <a:gd name="connsiteY27" fmla="*/ 211194 h 1010715"/>
              <a:gd name="connsiteX28" fmla="*/ 7742098 w 7772400"/>
              <a:gd name="connsiteY28" fmla="*/ 905118 h 10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72400" h="1010715">
                <a:moveTo>
                  <a:pt x="7666344" y="105597"/>
                </a:moveTo>
                <a:cubicBezTo>
                  <a:pt x="7666344" y="47519"/>
                  <a:pt x="7618619" y="0"/>
                  <a:pt x="7560288" y="0"/>
                </a:cubicBezTo>
                <a:lnTo>
                  <a:pt x="106056" y="0"/>
                </a:lnTo>
                <a:cubicBezTo>
                  <a:pt x="47725" y="0"/>
                  <a:pt x="0" y="47519"/>
                  <a:pt x="0" y="105597"/>
                </a:cubicBezTo>
                <a:lnTo>
                  <a:pt x="0" y="799521"/>
                </a:lnTo>
                <a:cubicBezTo>
                  <a:pt x="0" y="857599"/>
                  <a:pt x="47725" y="905118"/>
                  <a:pt x="106056" y="905118"/>
                </a:cubicBezTo>
                <a:cubicBezTo>
                  <a:pt x="106056" y="963196"/>
                  <a:pt x="153781" y="1010715"/>
                  <a:pt x="212112" y="1010715"/>
                </a:cubicBezTo>
                <a:lnTo>
                  <a:pt x="7666344" y="1010715"/>
                </a:lnTo>
                <a:cubicBezTo>
                  <a:pt x="7724675" y="1010715"/>
                  <a:pt x="7772400" y="963196"/>
                  <a:pt x="7772400" y="905118"/>
                </a:cubicBezTo>
                <a:lnTo>
                  <a:pt x="7772400" y="211194"/>
                </a:lnTo>
                <a:cubicBezTo>
                  <a:pt x="7772400" y="153116"/>
                  <a:pt x="7724675" y="105597"/>
                  <a:pt x="7666344" y="105597"/>
                </a:cubicBezTo>
                <a:close/>
                <a:moveTo>
                  <a:pt x="30302" y="799521"/>
                </a:moveTo>
                <a:lnTo>
                  <a:pt x="30302" y="105597"/>
                </a:lnTo>
                <a:cubicBezTo>
                  <a:pt x="30302" y="64113"/>
                  <a:pt x="64391" y="30171"/>
                  <a:pt x="106056" y="30171"/>
                </a:cubicBezTo>
                <a:lnTo>
                  <a:pt x="7560288" y="30171"/>
                </a:lnTo>
                <a:cubicBezTo>
                  <a:pt x="7601953" y="30171"/>
                  <a:pt x="7636042" y="64113"/>
                  <a:pt x="7636042" y="105597"/>
                </a:cubicBezTo>
                <a:lnTo>
                  <a:pt x="7636042" y="799521"/>
                </a:lnTo>
                <a:cubicBezTo>
                  <a:pt x="7636042" y="841005"/>
                  <a:pt x="7601953" y="874947"/>
                  <a:pt x="7560288" y="874947"/>
                </a:cubicBezTo>
                <a:lnTo>
                  <a:pt x="106056" y="874947"/>
                </a:lnTo>
                <a:cubicBezTo>
                  <a:pt x="64391" y="874947"/>
                  <a:pt x="30302" y="841005"/>
                  <a:pt x="30302" y="799521"/>
                </a:cubicBezTo>
                <a:close/>
                <a:moveTo>
                  <a:pt x="7742098" y="905118"/>
                </a:moveTo>
                <a:cubicBezTo>
                  <a:pt x="7742098" y="946603"/>
                  <a:pt x="7708009" y="980544"/>
                  <a:pt x="7666344" y="980544"/>
                </a:cubicBezTo>
                <a:lnTo>
                  <a:pt x="212112" y="980544"/>
                </a:lnTo>
                <a:cubicBezTo>
                  <a:pt x="170447" y="980544"/>
                  <a:pt x="136358" y="946603"/>
                  <a:pt x="136358" y="905118"/>
                </a:cubicBezTo>
                <a:lnTo>
                  <a:pt x="7560288" y="905118"/>
                </a:lnTo>
                <a:cubicBezTo>
                  <a:pt x="7618619" y="905118"/>
                  <a:pt x="7666344" y="857599"/>
                  <a:pt x="7666344" y="799521"/>
                </a:cubicBezTo>
                <a:lnTo>
                  <a:pt x="7666344" y="135768"/>
                </a:lnTo>
                <a:cubicBezTo>
                  <a:pt x="7708009" y="135768"/>
                  <a:pt x="7742098" y="169710"/>
                  <a:pt x="7742098" y="211194"/>
                </a:cubicBezTo>
                <a:lnTo>
                  <a:pt x="7742098" y="905118"/>
                </a:lnTo>
                <a:close/>
              </a:path>
            </a:pathLst>
          </a:custGeom>
          <a:solidFill>
            <a:schemeClr val="accent1"/>
          </a:solidFill>
          <a:ln w="7575" cap="flat">
            <a:noFill/>
            <a:prstDash val="solid"/>
            <a:miter/>
          </a:ln>
        </p:spPr>
        <p:txBody>
          <a:bodyPr rtlCol="0" anchor="ctr"/>
          <a:lstStyle/>
          <a:p>
            <a:endParaRPr lang="en-US" dirty="0">
              <a:latin typeface="Didact Gothic" pitchFamily="2" charset="0"/>
            </a:endParaRPr>
          </a:p>
        </p:txBody>
      </p:sp>
      <p:sp>
        <p:nvSpPr>
          <p:cNvPr id="10" name="Graphic 3">
            <a:extLst>
              <a:ext uri="{FF2B5EF4-FFF2-40B4-BE49-F238E27FC236}">
                <a16:creationId xmlns:a16="http://schemas.microsoft.com/office/drawing/2014/main" xmlns="" id="{7C3BDAA0-F99C-59CA-A58F-471DF8242069}"/>
              </a:ext>
            </a:extLst>
          </p:cNvPr>
          <p:cNvSpPr/>
          <p:nvPr/>
        </p:nvSpPr>
        <p:spPr>
          <a:xfrm>
            <a:off x="975465" y="6683258"/>
            <a:ext cx="1766561" cy="1454815"/>
          </a:xfrm>
          <a:custGeom>
            <a:avLst/>
            <a:gdLst>
              <a:gd name="connsiteX0" fmla="*/ 1867272 w 1943100"/>
              <a:gd name="connsiteY0" fmla="*/ 315278 h 1600200"/>
              <a:gd name="connsiteX1" fmla="*/ 1776278 w 1943100"/>
              <a:gd name="connsiteY1" fmla="*/ 228600 h 1600200"/>
              <a:gd name="connsiteX2" fmla="*/ 603783 w 1943100"/>
              <a:gd name="connsiteY2" fmla="*/ 228600 h 1600200"/>
              <a:gd name="connsiteX3" fmla="*/ 603783 w 1943100"/>
              <a:gd name="connsiteY3" fmla="*/ 85725 h 1600200"/>
              <a:gd name="connsiteX4" fmla="*/ 518476 w 1943100"/>
              <a:gd name="connsiteY4" fmla="*/ 0 h 1600200"/>
              <a:gd name="connsiteX5" fmla="*/ 85307 w 1943100"/>
              <a:gd name="connsiteY5" fmla="*/ 0 h 1600200"/>
              <a:gd name="connsiteX6" fmla="*/ 0 w 1943100"/>
              <a:gd name="connsiteY6" fmla="*/ 85725 h 1600200"/>
              <a:gd name="connsiteX7" fmla="*/ 0 w 1943100"/>
              <a:gd name="connsiteY7" fmla="*/ 315278 h 1600200"/>
              <a:gd name="connsiteX8" fmla="*/ 0 w 1943100"/>
              <a:gd name="connsiteY8" fmla="*/ 320040 h 1600200"/>
              <a:gd name="connsiteX9" fmla="*/ 0 w 1943100"/>
              <a:gd name="connsiteY9" fmla="*/ 1423035 h 1600200"/>
              <a:gd name="connsiteX10" fmla="*/ 75828 w 1943100"/>
              <a:gd name="connsiteY10" fmla="*/ 1513523 h 1600200"/>
              <a:gd name="connsiteX11" fmla="*/ 166822 w 1943100"/>
              <a:gd name="connsiteY11" fmla="*/ 1600200 h 1600200"/>
              <a:gd name="connsiteX12" fmla="*/ 1852106 w 1943100"/>
              <a:gd name="connsiteY12" fmla="*/ 1600200 h 1600200"/>
              <a:gd name="connsiteX13" fmla="*/ 1943100 w 1943100"/>
              <a:gd name="connsiteY13" fmla="*/ 1508760 h 1600200"/>
              <a:gd name="connsiteX14" fmla="*/ 1943100 w 1943100"/>
              <a:gd name="connsiteY14" fmla="*/ 405765 h 1600200"/>
              <a:gd name="connsiteX15" fmla="*/ 1867272 w 1943100"/>
              <a:gd name="connsiteY15" fmla="*/ 315278 h 1600200"/>
              <a:gd name="connsiteX16" fmla="*/ 85307 w 1943100"/>
              <a:gd name="connsiteY16" fmla="*/ 38100 h 1600200"/>
              <a:gd name="connsiteX17" fmla="*/ 518476 w 1943100"/>
              <a:gd name="connsiteY17" fmla="*/ 38100 h 1600200"/>
              <a:gd name="connsiteX18" fmla="*/ 565869 w 1943100"/>
              <a:gd name="connsiteY18" fmla="*/ 85725 h 1600200"/>
              <a:gd name="connsiteX19" fmla="*/ 565869 w 1943100"/>
              <a:gd name="connsiteY19" fmla="*/ 228600 h 1600200"/>
              <a:gd name="connsiteX20" fmla="*/ 90994 w 1943100"/>
              <a:gd name="connsiteY20" fmla="*/ 228600 h 1600200"/>
              <a:gd name="connsiteX21" fmla="*/ 37914 w 1943100"/>
              <a:gd name="connsiteY21" fmla="*/ 245745 h 1600200"/>
              <a:gd name="connsiteX22" fmla="*/ 37914 w 1943100"/>
              <a:gd name="connsiteY22" fmla="*/ 85725 h 1600200"/>
              <a:gd name="connsiteX23" fmla="*/ 85307 w 1943100"/>
              <a:gd name="connsiteY23" fmla="*/ 38100 h 1600200"/>
              <a:gd name="connsiteX24" fmla="*/ 37914 w 1943100"/>
              <a:gd name="connsiteY24" fmla="*/ 1423035 h 1600200"/>
              <a:gd name="connsiteX25" fmla="*/ 37914 w 1943100"/>
              <a:gd name="connsiteY25" fmla="*/ 344805 h 1600200"/>
              <a:gd name="connsiteX26" fmla="*/ 37914 w 1943100"/>
              <a:gd name="connsiteY26" fmla="*/ 344805 h 1600200"/>
              <a:gd name="connsiteX27" fmla="*/ 37914 w 1943100"/>
              <a:gd name="connsiteY27" fmla="*/ 315278 h 1600200"/>
              <a:gd name="connsiteX28" fmla="*/ 90994 w 1943100"/>
              <a:gd name="connsiteY28" fmla="*/ 266700 h 1600200"/>
              <a:gd name="connsiteX29" fmla="*/ 1776278 w 1943100"/>
              <a:gd name="connsiteY29" fmla="*/ 266700 h 1600200"/>
              <a:gd name="connsiteX30" fmla="*/ 1829358 w 1943100"/>
              <a:gd name="connsiteY30" fmla="*/ 320040 h 1600200"/>
              <a:gd name="connsiteX31" fmla="*/ 1829358 w 1943100"/>
              <a:gd name="connsiteY31" fmla="*/ 1423035 h 1600200"/>
              <a:gd name="connsiteX32" fmla="*/ 1776278 w 1943100"/>
              <a:gd name="connsiteY32" fmla="*/ 1476375 h 1600200"/>
              <a:gd name="connsiteX33" fmla="*/ 90994 w 1943100"/>
              <a:gd name="connsiteY33" fmla="*/ 1476375 h 1600200"/>
              <a:gd name="connsiteX34" fmla="*/ 37914 w 1943100"/>
              <a:gd name="connsiteY34" fmla="*/ 1423035 h 1600200"/>
              <a:gd name="connsiteX35" fmla="*/ 1905186 w 1943100"/>
              <a:gd name="connsiteY35" fmla="*/ 1508760 h 1600200"/>
              <a:gd name="connsiteX36" fmla="*/ 1852106 w 1943100"/>
              <a:gd name="connsiteY36" fmla="*/ 1562100 h 1600200"/>
              <a:gd name="connsiteX37" fmla="*/ 166822 w 1943100"/>
              <a:gd name="connsiteY37" fmla="*/ 1562100 h 1600200"/>
              <a:gd name="connsiteX38" fmla="*/ 113742 w 1943100"/>
              <a:gd name="connsiteY38" fmla="*/ 1514475 h 1600200"/>
              <a:gd name="connsiteX39" fmla="*/ 1776278 w 1943100"/>
              <a:gd name="connsiteY39" fmla="*/ 1514475 h 1600200"/>
              <a:gd name="connsiteX40" fmla="*/ 1867272 w 1943100"/>
              <a:gd name="connsiteY40" fmla="*/ 1423035 h 1600200"/>
              <a:gd name="connsiteX41" fmla="*/ 1867272 w 1943100"/>
              <a:gd name="connsiteY41" fmla="*/ 354330 h 1600200"/>
              <a:gd name="connsiteX42" fmla="*/ 1905186 w 1943100"/>
              <a:gd name="connsiteY42" fmla="*/ 405765 h 1600200"/>
              <a:gd name="connsiteX43" fmla="*/ 1905186 w 1943100"/>
              <a:gd name="connsiteY43" fmla="*/ 150876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43100" h="1600200">
                <a:moveTo>
                  <a:pt x="1867272" y="315278"/>
                </a:moveTo>
                <a:cubicBezTo>
                  <a:pt x="1865376" y="266700"/>
                  <a:pt x="1825566" y="228600"/>
                  <a:pt x="1776278" y="228600"/>
                </a:cubicBezTo>
                <a:lnTo>
                  <a:pt x="603783" y="228600"/>
                </a:lnTo>
                <a:lnTo>
                  <a:pt x="603783" y="85725"/>
                </a:lnTo>
                <a:cubicBezTo>
                  <a:pt x="603783" y="38100"/>
                  <a:pt x="565869" y="0"/>
                  <a:pt x="518476" y="0"/>
                </a:cubicBezTo>
                <a:lnTo>
                  <a:pt x="85307" y="0"/>
                </a:lnTo>
                <a:cubicBezTo>
                  <a:pt x="37914" y="0"/>
                  <a:pt x="0" y="38100"/>
                  <a:pt x="0" y="85725"/>
                </a:cubicBezTo>
                <a:lnTo>
                  <a:pt x="0" y="315278"/>
                </a:lnTo>
                <a:cubicBezTo>
                  <a:pt x="0" y="317183"/>
                  <a:pt x="0" y="318135"/>
                  <a:pt x="0" y="320040"/>
                </a:cubicBezTo>
                <a:lnTo>
                  <a:pt x="0" y="1423035"/>
                </a:lnTo>
                <a:cubicBezTo>
                  <a:pt x="0" y="1468755"/>
                  <a:pt x="33175" y="1505903"/>
                  <a:pt x="75828" y="1513523"/>
                </a:cubicBezTo>
                <a:cubicBezTo>
                  <a:pt x="77724" y="1562100"/>
                  <a:pt x="117534" y="1600200"/>
                  <a:pt x="166822" y="1600200"/>
                </a:cubicBezTo>
                <a:lnTo>
                  <a:pt x="1852106" y="1600200"/>
                </a:lnTo>
                <a:cubicBezTo>
                  <a:pt x="1902342" y="1600200"/>
                  <a:pt x="1943100" y="1559243"/>
                  <a:pt x="1943100" y="1508760"/>
                </a:cubicBezTo>
                <a:lnTo>
                  <a:pt x="1943100" y="405765"/>
                </a:lnTo>
                <a:cubicBezTo>
                  <a:pt x="1943100" y="360045"/>
                  <a:pt x="1909925" y="322898"/>
                  <a:pt x="1867272" y="315278"/>
                </a:cubicBezTo>
                <a:close/>
                <a:moveTo>
                  <a:pt x="85307" y="38100"/>
                </a:moveTo>
                <a:lnTo>
                  <a:pt x="518476" y="38100"/>
                </a:lnTo>
                <a:cubicBezTo>
                  <a:pt x="545016" y="38100"/>
                  <a:pt x="565869" y="59055"/>
                  <a:pt x="565869" y="85725"/>
                </a:cubicBezTo>
                <a:lnTo>
                  <a:pt x="565869" y="228600"/>
                </a:lnTo>
                <a:lnTo>
                  <a:pt x="90994" y="228600"/>
                </a:lnTo>
                <a:cubicBezTo>
                  <a:pt x="71089" y="228600"/>
                  <a:pt x="53080" y="235268"/>
                  <a:pt x="37914" y="245745"/>
                </a:cubicBezTo>
                <a:lnTo>
                  <a:pt x="37914" y="85725"/>
                </a:lnTo>
                <a:cubicBezTo>
                  <a:pt x="37914" y="59055"/>
                  <a:pt x="58767" y="38100"/>
                  <a:pt x="85307" y="38100"/>
                </a:cubicBezTo>
                <a:close/>
                <a:moveTo>
                  <a:pt x="37914" y="1423035"/>
                </a:moveTo>
                <a:lnTo>
                  <a:pt x="37914" y="344805"/>
                </a:lnTo>
                <a:lnTo>
                  <a:pt x="37914" y="344805"/>
                </a:lnTo>
                <a:lnTo>
                  <a:pt x="37914" y="315278"/>
                </a:lnTo>
                <a:cubicBezTo>
                  <a:pt x="40758" y="288608"/>
                  <a:pt x="63506" y="266700"/>
                  <a:pt x="90994" y="266700"/>
                </a:cubicBezTo>
                <a:lnTo>
                  <a:pt x="1776278" y="266700"/>
                </a:lnTo>
                <a:cubicBezTo>
                  <a:pt x="1805661" y="266700"/>
                  <a:pt x="1829358" y="290513"/>
                  <a:pt x="1829358" y="320040"/>
                </a:cubicBezTo>
                <a:lnTo>
                  <a:pt x="1829358" y="1423035"/>
                </a:lnTo>
                <a:cubicBezTo>
                  <a:pt x="1829358" y="1452563"/>
                  <a:pt x="1805661" y="1476375"/>
                  <a:pt x="1776278" y="1476375"/>
                </a:cubicBezTo>
                <a:lnTo>
                  <a:pt x="90994" y="1476375"/>
                </a:lnTo>
                <a:cubicBezTo>
                  <a:pt x="61610" y="1476375"/>
                  <a:pt x="37914" y="1452563"/>
                  <a:pt x="37914" y="1423035"/>
                </a:cubicBezTo>
                <a:close/>
                <a:moveTo>
                  <a:pt x="1905186" y="1508760"/>
                </a:moveTo>
                <a:cubicBezTo>
                  <a:pt x="1905186" y="1538288"/>
                  <a:pt x="1881490" y="1562100"/>
                  <a:pt x="1852106" y="1562100"/>
                </a:cubicBezTo>
                <a:lnTo>
                  <a:pt x="166822" y="1562100"/>
                </a:lnTo>
                <a:cubicBezTo>
                  <a:pt x="139334" y="1562100"/>
                  <a:pt x="116586" y="1541145"/>
                  <a:pt x="113742" y="1514475"/>
                </a:cubicBezTo>
                <a:lnTo>
                  <a:pt x="1776278" y="1514475"/>
                </a:lnTo>
                <a:cubicBezTo>
                  <a:pt x="1826514" y="1514475"/>
                  <a:pt x="1867272" y="1473518"/>
                  <a:pt x="1867272" y="1423035"/>
                </a:cubicBezTo>
                <a:lnTo>
                  <a:pt x="1867272" y="354330"/>
                </a:lnTo>
                <a:cubicBezTo>
                  <a:pt x="1889072" y="360998"/>
                  <a:pt x="1905186" y="381000"/>
                  <a:pt x="1905186" y="405765"/>
                </a:cubicBezTo>
                <a:lnTo>
                  <a:pt x="1905186" y="1508760"/>
                </a:lnTo>
                <a:close/>
              </a:path>
            </a:pathLst>
          </a:custGeom>
          <a:solidFill>
            <a:schemeClr val="accent1"/>
          </a:solidFill>
          <a:ln w="9479" cap="flat">
            <a:noFill/>
            <a:prstDash val="solid"/>
            <a:miter/>
          </a:ln>
        </p:spPr>
        <p:txBody>
          <a:bodyPr rtlCol="0" anchor="ctr"/>
          <a:lstStyle/>
          <a:p>
            <a:endParaRPr lang="en-US" dirty="0">
              <a:latin typeface="Didact Gothic" pitchFamily="2" charset="0"/>
            </a:endParaRPr>
          </a:p>
        </p:txBody>
      </p:sp>
      <p:pic>
        <p:nvPicPr>
          <p:cNvPr id="15" name="Picture Placeholder 14" descr="A close-up of a keyboard&#10;&#10;Description automatically generated">
            <a:extLst>
              <a:ext uri="{FF2B5EF4-FFF2-40B4-BE49-F238E27FC236}">
                <a16:creationId xmlns:a16="http://schemas.microsoft.com/office/drawing/2014/main" xmlns="" id="{6460EED1-C135-B1D3-3BA6-0024FB8F41A2}"/>
              </a:ext>
            </a:extLst>
          </p:cNvPr>
          <p:cNvPicPr>
            <a:picLocks noGrp="1" noChangeAspect="1"/>
          </p:cNvPicPr>
          <p:nvPr>
            <p:ph type="pic" sz="quarter" idx="24"/>
          </p:nvPr>
        </p:nvPicPr>
        <p:blipFill>
          <a:blip r:embed="rId2" cstate="screen">
            <a:extLst>
              <a:ext uri="{28A0092B-C50C-407E-A947-70E740481C1C}">
                <a14:useLocalDpi xmlns:a14="http://schemas.microsoft.com/office/drawing/2010/main"/>
              </a:ext>
            </a:extLst>
          </a:blip>
          <a:srcRect/>
          <a:stretch/>
        </p:blipFill>
        <p:spPr>
          <a:xfrm>
            <a:off x="14354035" y="3987800"/>
            <a:ext cx="6758445" cy="7955280"/>
          </a:xfrm>
        </p:spPr>
      </p:pic>
      <p:sp>
        <p:nvSpPr>
          <p:cNvPr id="13" name="Graphic 15">
            <a:extLst>
              <a:ext uri="{FF2B5EF4-FFF2-40B4-BE49-F238E27FC236}">
                <a16:creationId xmlns:a16="http://schemas.microsoft.com/office/drawing/2014/main" xmlns="" id="{BA67E6CA-FEE6-CD27-A7A4-DD1930F7B9F3}"/>
              </a:ext>
            </a:extLst>
          </p:cNvPr>
          <p:cNvSpPr/>
          <p:nvPr/>
        </p:nvSpPr>
        <p:spPr>
          <a:xfrm>
            <a:off x="-3901521" y="-3292072"/>
            <a:ext cx="8491388" cy="6929260"/>
          </a:xfrm>
          <a:custGeom>
            <a:avLst/>
            <a:gdLst>
              <a:gd name="connsiteX0" fmla="*/ 4766540 w 4808395"/>
              <a:gd name="connsiteY0" fmla="*/ 2049324 h 3923813"/>
              <a:gd name="connsiteX1" fmla="*/ 4774145 w 4808395"/>
              <a:gd name="connsiteY1" fmla="*/ 1781672 h 3923813"/>
              <a:gd name="connsiteX2" fmla="*/ 4554550 w 4808395"/>
              <a:gd name="connsiteY2" fmla="*/ 1353999 h 3923813"/>
              <a:gd name="connsiteX3" fmla="*/ 4378683 w 4808395"/>
              <a:gd name="connsiteY3" fmla="*/ 1078727 h 3923813"/>
              <a:gd name="connsiteX4" fmla="*/ 4366325 w 4808395"/>
              <a:gd name="connsiteY4" fmla="*/ 968237 h 3923813"/>
              <a:gd name="connsiteX5" fmla="*/ 4369177 w 4808395"/>
              <a:gd name="connsiteY5" fmla="*/ 961569 h 3923813"/>
              <a:gd name="connsiteX6" fmla="*/ 4365374 w 4808395"/>
              <a:gd name="connsiteY6" fmla="*/ 962522 h 3923813"/>
              <a:gd name="connsiteX7" fmla="*/ 4200916 w 4808395"/>
              <a:gd name="connsiteY7" fmla="*/ 678677 h 3923813"/>
              <a:gd name="connsiteX8" fmla="*/ 4064976 w 4808395"/>
              <a:gd name="connsiteY8" fmla="*/ 593904 h 3923813"/>
              <a:gd name="connsiteX9" fmla="*/ 3921431 w 4808395"/>
              <a:gd name="connsiteY9" fmla="*/ 396737 h 3923813"/>
              <a:gd name="connsiteX10" fmla="*/ 3463228 w 4808395"/>
              <a:gd name="connsiteY10" fmla="*/ 114797 h 3923813"/>
              <a:gd name="connsiteX11" fmla="*/ 3166632 w 4808395"/>
              <a:gd name="connsiteY11" fmla="*/ 125274 h 3923813"/>
              <a:gd name="connsiteX12" fmla="*/ 2535414 w 4808395"/>
              <a:gd name="connsiteY12" fmla="*/ 58599 h 3923813"/>
              <a:gd name="connsiteX13" fmla="*/ 1908950 w 4808395"/>
              <a:gd name="connsiteY13" fmla="*/ 47169 h 3923813"/>
              <a:gd name="connsiteX14" fmla="*/ 1550563 w 4808395"/>
              <a:gd name="connsiteY14" fmla="*/ 185282 h 3923813"/>
              <a:gd name="connsiteX15" fmla="*/ 1012507 w 4808395"/>
              <a:gd name="connsiteY15" fmla="*/ 218619 h 3923813"/>
              <a:gd name="connsiteX16" fmla="*/ 558106 w 4808395"/>
              <a:gd name="connsiteY16" fmla="*/ 728207 h 3923813"/>
              <a:gd name="connsiteX17" fmla="*/ 521982 w 4808395"/>
              <a:gd name="connsiteY17" fmla="*/ 941567 h 3923813"/>
              <a:gd name="connsiteX18" fmla="*/ 259609 w 4808395"/>
              <a:gd name="connsiteY18" fmla="*/ 1621652 h 3923813"/>
              <a:gd name="connsiteX19" fmla="*/ 254856 w 4808395"/>
              <a:gd name="connsiteY19" fmla="*/ 1627367 h 3923813"/>
              <a:gd name="connsiteX20" fmla="*/ 1038 w 4808395"/>
              <a:gd name="connsiteY20" fmla="*/ 2260779 h 3923813"/>
              <a:gd name="connsiteX21" fmla="*/ 245349 w 4808395"/>
              <a:gd name="connsiteY21" fmla="*/ 2888477 h 3923813"/>
              <a:gd name="connsiteX22" fmla="*/ 657922 w 4808395"/>
              <a:gd name="connsiteY22" fmla="*/ 3130412 h 3923813"/>
              <a:gd name="connsiteX23" fmla="*/ 1596193 w 4808395"/>
              <a:gd name="connsiteY23" fmla="*/ 3799067 h 3923813"/>
              <a:gd name="connsiteX24" fmla="*/ 2232163 w 4808395"/>
              <a:gd name="connsiteY24" fmla="*/ 3917177 h 3923813"/>
              <a:gd name="connsiteX25" fmla="*/ 2822504 w 4808395"/>
              <a:gd name="connsiteY25" fmla="*/ 3867647 h 3923813"/>
              <a:gd name="connsiteX26" fmla="*/ 3813059 w 4808395"/>
              <a:gd name="connsiteY26" fmla="*/ 3261857 h 3923813"/>
              <a:gd name="connsiteX27" fmla="*/ 4390091 w 4808395"/>
              <a:gd name="connsiteY27" fmla="*/ 3146604 h 3923813"/>
              <a:gd name="connsiteX28" fmla="*/ 4804565 w 4808395"/>
              <a:gd name="connsiteY28" fmla="*/ 2600822 h 3923813"/>
              <a:gd name="connsiteX29" fmla="*/ 4766540 w 4808395"/>
              <a:gd name="connsiteY29" fmla="*/ 2049324 h 39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08395" h="3923813">
                <a:moveTo>
                  <a:pt x="4766540" y="2049324"/>
                </a:moveTo>
                <a:cubicBezTo>
                  <a:pt x="4766540" y="1959789"/>
                  <a:pt x="4780799" y="1871207"/>
                  <a:pt x="4774145" y="1781672"/>
                </a:cubicBezTo>
                <a:cubicBezTo>
                  <a:pt x="4760836" y="1614984"/>
                  <a:pt x="4676230" y="1470204"/>
                  <a:pt x="4554550" y="1353999"/>
                </a:cubicBezTo>
                <a:cubicBezTo>
                  <a:pt x="4449981" y="1229222"/>
                  <a:pt x="4401498" y="1139687"/>
                  <a:pt x="4378683" y="1078727"/>
                </a:cubicBezTo>
                <a:cubicBezTo>
                  <a:pt x="4376782" y="1041579"/>
                  <a:pt x="4372980" y="1004432"/>
                  <a:pt x="4366325" y="968237"/>
                </a:cubicBezTo>
                <a:cubicBezTo>
                  <a:pt x="4368226" y="963474"/>
                  <a:pt x="4369177" y="961569"/>
                  <a:pt x="4369177" y="961569"/>
                </a:cubicBezTo>
                <a:lnTo>
                  <a:pt x="4365374" y="962522"/>
                </a:lnTo>
                <a:cubicBezTo>
                  <a:pt x="4343510" y="849174"/>
                  <a:pt x="4294077" y="744399"/>
                  <a:pt x="4200916" y="678677"/>
                </a:cubicBezTo>
                <a:cubicBezTo>
                  <a:pt x="4157187" y="648197"/>
                  <a:pt x="4105853" y="627242"/>
                  <a:pt x="4064976" y="593904"/>
                </a:cubicBezTo>
                <a:cubicBezTo>
                  <a:pt x="4002234" y="542469"/>
                  <a:pt x="3967061" y="464364"/>
                  <a:pt x="3921431" y="396737"/>
                </a:cubicBezTo>
                <a:cubicBezTo>
                  <a:pt x="3817812" y="243384"/>
                  <a:pt x="3646699" y="138609"/>
                  <a:pt x="3463228" y="114797"/>
                </a:cubicBezTo>
                <a:cubicBezTo>
                  <a:pt x="3365313" y="102414"/>
                  <a:pt x="3265497" y="111939"/>
                  <a:pt x="3166632" y="125274"/>
                </a:cubicBezTo>
                <a:cubicBezTo>
                  <a:pt x="2953691" y="153849"/>
                  <a:pt x="2737898" y="128132"/>
                  <a:pt x="2535414" y="58599"/>
                </a:cubicBezTo>
                <a:cubicBezTo>
                  <a:pt x="2331979" y="-10933"/>
                  <a:pt x="2111434" y="-23316"/>
                  <a:pt x="1908950" y="47169"/>
                </a:cubicBezTo>
                <a:cubicBezTo>
                  <a:pt x="1788220" y="89079"/>
                  <a:pt x="1676046" y="157659"/>
                  <a:pt x="1550563" y="185282"/>
                </a:cubicBezTo>
                <a:cubicBezTo>
                  <a:pt x="1374696" y="223382"/>
                  <a:pt x="1187423" y="173852"/>
                  <a:pt x="1012507" y="218619"/>
                </a:cubicBezTo>
                <a:cubicBezTo>
                  <a:pt x="781504" y="278627"/>
                  <a:pt x="618947" y="497702"/>
                  <a:pt x="558106" y="728207"/>
                </a:cubicBezTo>
                <a:cubicBezTo>
                  <a:pt x="539094" y="798692"/>
                  <a:pt x="528637" y="870129"/>
                  <a:pt x="521982" y="941567"/>
                </a:cubicBezTo>
                <a:cubicBezTo>
                  <a:pt x="502019" y="1189217"/>
                  <a:pt x="412660" y="1425437"/>
                  <a:pt x="259609" y="1621652"/>
                </a:cubicBezTo>
                <a:cubicBezTo>
                  <a:pt x="257708" y="1623557"/>
                  <a:pt x="256757" y="1625462"/>
                  <a:pt x="254856" y="1627367"/>
                </a:cubicBezTo>
                <a:cubicBezTo>
                  <a:pt x="114163" y="1810247"/>
                  <a:pt x="13396" y="2030274"/>
                  <a:pt x="1038" y="2260779"/>
                </a:cubicBezTo>
                <a:cubicBezTo>
                  <a:pt x="-10370" y="2495095"/>
                  <a:pt x="72335" y="2736077"/>
                  <a:pt x="245349" y="2888477"/>
                </a:cubicBezTo>
                <a:cubicBezTo>
                  <a:pt x="366079" y="2993252"/>
                  <a:pt x="519131" y="3050402"/>
                  <a:pt x="657922" y="3130412"/>
                </a:cubicBezTo>
                <a:cubicBezTo>
                  <a:pt x="991593" y="3322817"/>
                  <a:pt x="1241608" y="3650477"/>
                  <a:pt x="1596193" y="3799067"/>
                </a:cubicBezTo>
                <a:cubicBezTo>
                  <a:pt x="1795825" y="3882887"/>
                  <a:pt x="2015420" y="3904795"/>
                  <a:pt x="2232163" y="3917177"/>
                </a:cubicBezTo>
                <a:cubicBezTo>
                  <a:pt x="2430845" y="3928607"/>
                  <a:pt x="2634280" y="3932417"/>
                  <a:pt x="2822504" y="3867647"/>
                </a:cubicBezTo>
                <a:cubicBezTo>
                  <a:pt x="3190397" y="3740964"/>
                  <a:pt x="3440413" y="3374252"/>
                  <a:pt x="3813059" y="3261857"/>
                </a:cubicBezTo>
                <a:cubicBezTo>
                  <a:pt x="4001284" y="3204707"/>
                  <a:pt x="4207570" y="3218995"/>
                  <a:pt x="4390091" y="3146604"/>
                </a:cubicBezTo>
                <a:cubicBezTo>
                  <a:pt x="4613488" y="3058974"/>
                  <a:pt x="4779848" y="2839899"/>
                  <a:pt x="4804565" y="2600822"/>
                </a:cubicBezTo>
                <a:cubicBezTo>
                  <a:pt x="4823577" y="2417942"/>
                  <a:pt x="4765589" y="2234109"/>
                  <a:pt x="4766540" y="2049324"/>
                </a:cubicBezTo>
                <a:close/>
              </a:path>
            </a:pathLst>
          </a:custGeom>
          <a:solidFill>
            <a:schemeClr val="accent5"/>
          </a:solidFill>
          <a:ln w="9506" cap="flat">
            <a:noFill/>
            <a:prstDash val="solid"/>
            <a:miter/>
          </a:ln>
        </p:spPr>
        <p:txBody>
          <a:bodyPr rtlCol="0" anchor="ctr"/>
          <a:lstStyle/>
          <a:p>
            <a:endParaRPr lang="en-US" dirty="0">
              <a:latin typeface="Didact Gothic" pitchFamily="2" charset="0"/>
            </a:endParaRPr>
          </a:p>
        </p:txBody>
      </p:sp>
      <p:sp>
        <p:nvSpPr>
          <p:cNvPr id="5" name="TextBox 4">
            <a:extLst>
              <a:ext uri="{FF2B5EF4-FFF2-40B4-BE49-F238E27FC236}">
                <a16:creationId xmlns:a16="http://schemas.microsoft.com/office/drawing/2014/main" xmlns="" id="{050A64BA-A2BB-066F-0D14-5592CB791184}"/>
              </a:ext>
            </a:extLst>
          </p:cNvPr>
          <p:cNvSpPr txBox="1"/>
          <p:nvPr/>
        </p:nvSpPr>
        <p:spPr>
          <a:xfrm>
            <a:off x="3254613" y="5967107"/>
            <a:ext cx="9859807" cy="3046988"/>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r>
              <a:rPr lang="en-US" sz="4800" dirty="0"/>
              <a:t>The research method used is descriptive qualitative. Data collection techniques are observation and interviews with teachers and students.</a:t>
            </a:r>
            <a:endParaRPr lang="id-ID" sz="4800" dirty="0"/>
          </a:p>
        </p:txBody>
      </p:sp>
      <p:sp>
        <p:nvSpPr>
          <p:cNvPr id="2" name="TextBox 1">
            <a:extLst>
              <a:ext uri="{FF2B5EF4-FFF2-40B4-BE49-F238E27FC236}">
                <a16:creationId xmlns:a16="http://schemas.microsoft.com/office/drawing/2014/main" xmlns="" id="{55B8B656-086E-9F8F-A437-F6B0161C3A35}"/>
              </a:ext>
            </a:extLst>
          </p:cNvPr>
          <p:cNvSpPr txBox="1"/>
          <p:nvPr/>
        </p:nvSpPr>
        <p:spPr>
          <a:xfrm>
            <a:off x="6191408" y="1277612"/>
            <a:ext cx="11994992" cy="1200329"/>
          </a:xfrm>
          <a:prstGeom prst="rect">
            <a:avLst/>
          </a:prstGeom>
          <a:noFill/>
        </p:spPr>
        <p:txBody>
          <a:bodyPr wrap="square" rtlCol="0" anchor="t">
            <a:spAutoFit/>
          </a:bodyPr>
          <a:lstStyle/>
          <a:p>
            <a:pPr algn="ctr"/>
            <a:r>
              <a:rPr lang="id-ID" sz="72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METHOD</a:t>
            </a:r>
            <a:endParaRPr lang="en-US" sz="7200" b="1" dirty="0">
              <a:solidFill>
                <a:schemeClr val="tx2"/>
              </a:solidFill>
              <a:latin typeface="Syncopate" panose="02000505000000020003" pitchFamily="2"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619613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lack and white squares with words&#10;&#10;Description automatically generated">
            <a:extLst>
              <a:ext uri="{FF2B5EF4-FFF2-40B4-BE49-F238E27FC236}">
                <a16:creationId xmlns:a16="http://schemas.microsoft.com/office/drawing/2014/main" xmlns="" id="{BE141400-BFEF-FE2A-44C6-855DD6F62D2B}"/>
              </a:ext>
            </a:extLst>
          </p:cNvPr>
          <p:cNvPicPr>
            <a:picLocks noGrp="1" noChangeAspect="1"/>
          </p:cNvPicPr>
          <p:nvPr>
            <p:ph type="pic" sz="quarter" idx="27"/>
          </p:nvPr>
        </p:nvPicPr>
        <p:blipFill>
          <a:blip r:embed="rId2" cstate="screen">
            <a:extLst>
              <a:ext uri="{28A0092B-C50C-407E-A947-70E740481C1C}">
                <a14:useLocalDpi xmlns:a14="http://schemas.microsoft.com/office/drawing/2010/main"/>
              </a:ext>
            </a:extLst>
          </a:blip>
          <a:srcRect/>
          <a:stretch/>
        </p:blipFill>
        <p:spPr>
          <a:xfrm rot="19662900">
            <a:off x="15431495" y="1181585"/>
            <a:ext cx="4188087" cy="9041597"/>
          </a:xfrm>
        </p:spPr>
      </p:pic>
      <p:pic>
        <p:nvPicPr>
          <p:cNvPr id="14" name="Picture Placeholder 13" descr="A screen shot of a phone&#10;&#10;Description automatically generated">
            <a:extLst>
              <a:ext uri="{FF2B5EF4-FFF2-40B4-BE49-F238E27FC236}">
                <a16:creationId xmlns:a16="http://schemas.microsoft.com/office/drawing/2014/main" xmlns="" id="{7DBD497E-4266-23BF-48A4-32B2A5B8CAE8}"/>
              </a:ext>
            </a:extLst>
          </p:cNvPr>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a:stretch/>
        </p:blipFill>
        <p:spPr>
          <a:xfrm rot="19662900">
            <a:off x="21745210" y="37008"/>
            <a:ext cx="4188087" cy="9041597"/>
          </a:xfrm>
        </p:spPr>
      </p:pic>
      <p:pic>
        <p:nvPicPr>
          <p:cNvPr id="10" name="Picture Placeholder 9">
            <a:extLst>
              <a:ext uri="{FF2B5EF4-FFF2-40B4-BE49-F238E27FC236}">
                <a16:creationId xmlns:a16="http://schemas.microsoft.com/office/drawing/2014/main" xmlns="" id="{1B45EE24-1327-CD45-14D7-861D69A83991}"/>
              </a:ext>
            </a:extLst>
          </p:cNvPr>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a:stretch/>
        </p:blipFill>
        <p:spPr>
          <a:xfrm rot="19662900">
            <a:off x="12296409" y="6873236"/>
            <a:ext cx="4188087" cy="9041597"/>
          </a:xfrm>
        </p:spPr>
      </p:pic>
      <p:grpSp>
        <p:nvGrpSpPr>
          <p:cNvPr id="15" name="Graphic 15">
            <a:extLst>
              <a:ext uri="{FF2B5EF4-FFF2-40B4-BE49-F238E27FC236}">
                <a16:creationId xmlns:a16="http://schemas.microsoft.com/office/drawing/2014/main" xmlns="" id="{A6C10264-1F5D-3FD2-9F88-6DA0865E5F1F}"/>
              </a:ext>
            </a:extLst>
          </p:cNvPr>
          <p:cNvGrpSpPr/>
          <p:nvPr/>
        </p:nvGrpSpPr>
        <p:grpSpPr>
          <a:xfrm>
            <a:off x="1275901" y="901739"/>
            <a:ext cx="2114077" cy="556336"/>
            <a:chOff x="12773634" y="9046127"/>
            <a:chExt cx="1447800" cy="381000"/>
          </a:xfrm>
          <a:solidFill>
            <a:schemeClr val="accent5"/>
          </a:solidFill>
        </p:grpSpPr>
        <p:sp>
          <p:nvSpPr>
            <p:cNvPr id="16" name="Freeform 15">
              <a:extLst>
                <a:ext uri="{FF2B5EF4-FFF2-40B4-BE49-F238E27FC236}">
                  <a16:creationId xmlns:a16="http://schemas.microsoft.com/office/drawing/2014/main" xmlns="" id="{1D86A208-4EAF-4817-9334-ED664FEF3DE1}"/>
                </a:ext>
              </a:extLst>
            </p:cNvPr>
            <p:cNvSpPr/>
            <p:nvPr/>
          </p:nvSpPr>
          <p:spPr>
            <a:xfrm>
              <a:off x="12773634"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7" name="Freeform 16">
              <a:extLst>
                <a:ext uri="{FF2B5EF4-FFF2-40B4-BE49-F238E27FC236}">
                  <a16:creationId xmlns:a16="http://schemas.microsoft.com/office/drawing/2014/main" xmlns="" id="{7811C4F1-A42A-139F-6CE8-2A99D1AE2FCA}"/>
                </a:ext>
              </a:extLst>
            </p:cNvPr>
            <p:cNvSpPr/>
            <p:nvPr/>
          </p:nvSpPr>
          <p:spPr>
            <a:xfrm>
              <a:off x="13297509"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8" name="Freeform 17">
              <a:extLst>
                <a:ext uri="{FF2B5EF4-FFF2-40B4-BE49-F238E27FC236}">
                  <a16:creationId xmlns:a16="http://schemas.microsoft.com/office/drawing/2014/main" xmlns="" id="{954355F9-B64B-9B0C-0208-47CAE22B6CF2}"/>
                </a:ext>
              </a:extLst>
            </p:cNvPr>
            <p:cNvSpPr/>
            <p:nvPr/>
          </p:nvSpPr>
          <p:spPr>
            <a:xfrm>
              <a:off x="13821384" y="9046127"/>
              <a:ext cx="400050" cy="381000"/>
            </a:xfrm>
            <a:custGeom>
              <a:avLst/>
              <a:gdLst>
                <a:gd name="connsiteX0" fmla="*/ 0 w 400050"/>
                <a:gd name="connsiteY0" fmla="*/ 0 h 381000"/>
                <a:gd name="connsiteX1" fmla="*/ 0 w 400050"/>
                <a:gd name="connsiteY1" fmla="*/ 381000 h 381000"/>
                <a:gd name="connsiteX2" fmla="*/ 400050 w 400050"/>
                <a:gd name="connsiteY2" fmla="*/ 381000 h 381000"/>
                <a:gd name="connsiteX3" fmla="*/ 400050 w 400050"/>
                <a:gd name="connsiteY3" fmla="*/ 0 h 381000"/>
                <a:gd name="connsiteX4" fmla="*/ 0 w 400050"/>
                <a:gd name="connsiteY4" fmla="*/ 0 h 381000"/>
                <a:gd name="connsiteX5" fmla="*/ 371475 w 400050"/>
                <a:gd name="connsiteY5" fmla="*/ 352425 h 381000"/>
                <a:gd name="connsiteX6" fmla="*/ 28575 w 400050"/>
                <a:gd name="connsiteY6" fmla="*/ 352425 h 381000"/>
                <a:gd name="connsiteX7" fmla="*/ 28575 w 400050"/>
                <a:gd name="connsiteY7" fmla="*/ 28575 h 381000"/>
                <a:gd name="connsiteX8" fmla="*/ 371475 w 400050"/>
                <a:gd name="connsiteY8" fmla="*/ 28575 h 381000"/>
                <a:gd name="connsiteX9" fmla="*/ 371475 w 400050"/>
                <a:gd name="connsiteY9" fmla="*/ 3524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0"/>
                  </a:moveTo>
                  <a:lnTo>
                    <a:pt x="0" y="381000"/>
                  </a:lnTo>
                  <a:lnTo>
                    <a:pt x="400050" y="381000"/>
                  </a:lnTo>
                  <a:lnTo>
                    <a:pt x="400050" y="0"/>
                  </a:lnTo>
                  <a:lnTo>
                    <a:pt x="0" y="0"/>
                  </a:lnTo>
                  <a:close/>
                  <a:moveTo>
                    <a:pt x="371475" y="352425"/>
                  </a:moveTo>
                  <a:lnTo>
                    <a:pt x="28575" y="352425"/>
                  </a:lnTo>
                  <a:lnTo>
                    <a:pt x="28575" y="28575"/>
                  </a:lnTo>
                  <a:lnTo>
                    <a:pt x="371475" y="28575"/>
                  </a:lnTo>
                  <a:lnTo>
                    <a:pt x="371475" y="35242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9" name="Freeform 18">
              <a:extLst>
                <a:ext uri="{FF2B5EF4-FFF2-40B4-BE49-F238E27FC236}">
                  <a16:creationId xmlns:a16="http://schemas.microsoft.com/office/drawing/2014/main" xmlns="" id="{7E1C999C-E0A5-83E8-A204-B23CF767586A}"/>
                </a:ext>
              </a:extLst>
            </p:cNvPr>
            <p:cNvSpPr/>
            <p:nvPr/>
          </p:nvSpPr>
          <p:spPr>
            <a:xfrm>
              <a:off x="13392759" y="9122327"/>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0 w 219075"/>
                <a:gd name="connsiteY4" fmla="*/ 219075 h 219075"/>
                <a:gd name="connsiteX5" fmla="*/ 28575 w 219075"/>
                <a:gd name="connsiteY5" fmla="*/ 28575 h 219075"/>
                <a:gd name="connsiteX6" fmla="*/ 190500 w 219075"/>
                <a:gd name="connsiteY6" fmla="*/ 28575 h 219075"/>
                <a:gd name="connsiteX7" fmla="*/ 190500 w 219075"/>
                <a:gd name="connsiteY7" fmla="*/ 190500 h 219075"/>
                <a:gd name="connsiteX8" fmla="*/ 28575 w 219075"/>
                <a:gd name="connsiteY8" fmla="*/ 190500 h 219075"/>
                <a:gd name="connsiteX9" fmla="*/ 28575 w 219075"/>
                <a:gd name="connsiteY9"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219075">
                  <a:moveTo>
                    <a:pt x="0" y="219075"/>
                  </a:moveTo>
                  <a:lnTo>
                    <a:pt x="219075" y="219075"/>
                  </a:lnTo>
                  <a:lnTo>
                    <a:pt x="219075" y="0"/>
                  </a:lnTo>
                  <a:lnTo>
                    <a:pt x="0" y="0"/>
                  </a:lnTo>
                  <a:lnTo>
                    <a:pt x="0" y="219075"/>
                  </a:lnTo>
                  <a:close/>
                  <a:moveTo>
                    <a:pt x="28575" y="28575"/>
                  </a:moveTo>
                  <a:lnTo>
                    <a:pt x="190500" y="28575"/>
                  </a:lnTo>
                  <a:lnTo>
                    <a:pt x="190500" y="190500"/>
                  </a:lnTo>
                  <a:lnTo>
                    <a:pt x="28575" y="190500"/>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20" name="Freeform 19">
              <a:extLst>
                <a:ext uri="{FF2B5EF4-FFF2-40B4-BE49-F238E27FC236}">
                  <a16:creationId xmlns:a16="http://schemas.microsoft.com/office/drawing/2014/main" xmlns="" id="{8E363E74-A0EA-FC1B-BF2B-0E3E0440EEC4}"/>
                </a:ext>
              </a:extLst>
            </p:cNvPr>
            <p:cNvSpPr/>
            <p:nvPr/>
          </p:nvSpPr>
          <p:spPr>
            <a:xfrm>
              <a:off x="12856501" y="9128994"/>
              <a:ext cx="228600" cy="211454"/>
            </a:xfrm>
            <a:custGeom>
              <a:avLst/>
              <a:gdLst>
                <a:gd name="connsiteX0" fmla="*/ 209550 w 228600"/>
                <a:gd name="connsiteY0" fmla="*/ 0 h 211454"/>
                <a:gd name="connsiteX1" fmla="*/ 114300 w 228600"/>
                <a:gd name="connsiteY1" fmla="*/ 86677 h 211454"/>
                <a:gd name="connsiteX2" fmla="*/ 19050 w 228600"/>
                <a:gd name="connsiteY2" fmla="*/ 0 h 211454"/>
                <a:gd name="connsiteX3" fmla="*/ 0 w 228600"/>
                <a:gd name="connsiteY3" fmla="*/ 20955 h 211454"/>
                <a:gd name="connsiteX4" fmla="*/ 93345 w 228600"/>
                <a:gd name="connsiteY4" fmla="*/ 105727 h 211454"/>
                <a:gd name="connsiteX5" fmla="*/ 0 w 228600"/>
                <a:gd name="connsiteY5" fmla="*/ 190500 h 211454"/>
                <a:gd name="connsiteX6" fmla="*/ 19050 w 228600"/>
                <a:gd name="connsiteY6" fmla="*/ 211455 h 211454"/>
                <a:gd name="connsiteX7" fmla="*/ 114300 w 228600"/>
                <a:gd name="connsiteY7" fmla="*/ 125730 h 211454"/>
                <a:gd name="connsiteX8" fmla="*/ 209550 w 228600"/>
                <a:gd name="connsiteY8" fmla="*/ 211455 h 211454"/>
                <a:gd name="connsiteX9" fmla="*/ 228600 w 228600"/>
                <a:gd name="connsiteY9" fmla="*/ 190500 h 211454"/>
                <a:gd name="connsiteX10" fmla="*/ 135255 w 228600"/>
                <a:gd name="connsiteY10" fmla="*/ 105727 h 211454"/>
                <a:gd name="connsiteX11" fmla="*/ 228600 w 228600"/>
                <a:gd name="connsiteY11" fmla="*/ 20955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11454">
                  <a:moveTo>
                    <a:pt x="209550" y="0"/>
                  </a:moveTo>
                  <a:lnTo>
                    <a:pt x="114300" y="86677"/>
                  </a:lnTo>
                  <a:lnTo>
                    <a:pt x="19050" y="0"/>
                  </a:lnTo>
                  <a:lnTo>
                    <a:pt x="0" y="20955"/>
                  </a:lnTo>
                  <a:lnTo>
                    <a:pt x="93345" y="105727"/>
                  </a:lnTo>
                  <a:lnTo>
                    <a:pt x="0" y="190500"/>
                  </a:lnTo>
                  <a:lnTo>
                    <a:pt x="19050" y="211455"/>
                  </a:lnTo>
                  <a:lnTo>
                    <a:pt x="114300" y="125730"/>
                  </a:lnTo>
                  <a:lnTo>
                    <a:pt x="209550" y="211455"/>
                  </a:lnTo>
                  <a:lnTo>
                    <a:pt x="228600" y="190500"/>
                  </a:lnTo>
                  <a:lnTo>
                    <a:pt x="135255" y="105727"/>
                  </a:lnTo>
                  <a:lnTo>
                    <a:pt x="228600" y="2095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21" name="Freeform 20">
              <a:extLst>
                <a:ext uri="{FF2B5EF4-FFF2-40B4-BE49-F238E27FC236}">
                  <a16:creationId xmlns:a16="http://schemas.microsoft.com/office/drawing/2014/main" xmlns="" id="{04502AA2-4EE9-1460-384F-4A539134D0A7}"/>
                </a:ext>
              </a:extLst>
            </p:cNvPr>
            <p:cNvSpPr/>
            <p:nvPr/>
          </p:nvSpPr>
          <p:spPr>
            <a:xfrm>
              <a:off x="13892821" y="9341402"/>
              <a:ext cx="247650" cy="28575"/>
            </a:xfrm>
            <a:custGeom>
              <a:avLst/>
              <a:gdLst>
                <a:gd name="connsiteX0" fmla="*/ 0 w 247650"/>
                <a:gd name="connsiteY0" fmla="*/ 0 h 28575"/>
                <a:gd name="connsiteX1" fmla="*/ 247650 w 247650"/>
                <a:gd name="connsiteY1" fmla="*/ 0 h 28575"/>
                <a:gd name="connsiteX2" fmla="*/ 247650 w 247650"/>
                <a:gd name="connsiteY2" fmla="*/ 28575 h 28575"/>
                <a:gd name="connsiteX3" fmla="*/ 0 w 2476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47650" h="28575">
                  <a:moveTo>
                    <a:pt x="0" y="0"/>
                  </a:moveTo>
                  <a:lnTo>
                    <a:pt x="247650" y="0"/>
                  </a:lnTo>
                  <a:lnTo>
                    <a:pt x="247650" y="28575"/>
                  </a:lnTo>
                  <a:lnTo>
                    <a:pt x="0" y="28575"/>
                  </a:lnTo>
                  <a:close/>
                </a:path>
              </a:pathLst>
            </a:custGeom>
            <a:grpFill/>
            <a:ln w="9525" cap="flat">
              <a:noFill/>
              <a:prstDash val="solid"/>
              <a:miter/>
            </a:ln>
          </p:spPr>
          <p:txBody>
            <a:bodyPr rtlCol="0" anchor="ctr"/>
            <a:lstStyle/>
            <a:p>
              <a:endParaRPr lang="en-US" dirty="0">
                <a:latin typeface="Didact Gothic" pitchFamily="2" charset="0"/>
              </a:endParaRPr>
            </a:p>
          </p:txBody>
        </p:sp>
      </p:grpSp>
      <p:sp>
        <p:nvSpPr>
          <p:cNvPr id="3" name="Graphic 15">
            <a:extLst>
              <a:ext uri="{FF2B5EF4-FFF2-40B4-BE49-F238E27FC236}">
                <a16:creationId xmlns:a16="http://schemas.microsoft.com/office/drawing/2014/main" xmlns="" id="{964698F4-E425-15B7-F5A6-F7C7CE409B65}"/>
              </a:ext>
            </a:extLst>
          </p:cNvPr>
          <p:cNvSpPr/>
          <p:nvPr/>
        </p:nvSpPr>
        <p:spPr>
          <a:xfrm>
            <a:off x="3281600" y="-4214076"/>
            <a:ext cx="8491388" cy="6929260"/>
          </a:xfrm>
          <a:custGeom>
            <a:avLst/>
            <a:gdLst>
              <a:gd name="connsiteX0" fmla="*/ 4766540 w 4808395"/>
              <a:gd name="connsiteY0" fmla="*/ 2049324 h 3923813"/>
              <a:gd name="connsiteX1" fmla="*/ 4774145 w 4808395"/>
              <a:gd name="connsiteY1" fmla="*/ 1781672 h 3923813"/>
              <a:gd name="connsiteX2" fmla="*/ 4554550 w 4808395"/>
              <a:gd name="connsiteY2" fmla="*/ 1353999 h 3923813"/>
              <a:gd name="connsiteX3" fmla="*/ 4378683 w 4808395"/>
              <a:gd name="connsiteY3" fmla="*/ 1078727 h 3923813"/>
              <a:gd name="connsiteX4" fmla="*/ 4366325 w 4808395"/>
              <a:gd name="connsiteY4" fmla="*/ 968237 h 3923813"/>
              <a:gd name="connsiteX5" fmla="*/ 4369177 w 4808395"/>
              <a:gd name="connsiteY5" fmla="*/ 961569 h 3923813"/>
              <a:gd name="connsiteX6" fmla="*/ 4365374 w 4808395"/>
              <a:gd name="connsiteY6" fmla="*/ 962522 h 3923813"/>
              <a:gd name="connsiteX7" fmla="*/ 4200916 w 4808395"/>
              <a:gd name="connsiteY7" fmla="*/ 678677 h 3923813"/>
              <a:gd name="connsiteX8" fmla="*/ 4064976 w 4808395"/>
              <a:gd name="connsiteY8" fmla="*/ 593904 h 3923813"/>
              <a:gd name="connsiteX9" fmla="*/ 3921431 w 4808395"/>
              <a:gd name="connsiteY9" fmla="*/ 396737 h 3923813"/>
              <a:gd name="connsiteX10" fmla="*/ 3463228 w 4808395"/>
              <a:gd name="connsiteY10" fmla="*/ 114797 h 3923813"/>
              <a:gd name="connsiteX11" fmla="*/ 3166632 w 4808395"/>
              <a:gd name="connsiteY11" fmla="*/ 125274 h 3923813"/>
              <a:gd name="connsiteX12" fmla="*/ 2535414 w 4808395"/>
              <a:gd name="connsiteY12" fmla="*/ 58599 h 3923813"/>
              <a:gd name="connsiteX13" fmla="*/ 1908950 w 4808395"/>
              <a:gd name="connsiteY13" fmla="*/ 47169 h 3923813"/>
              <a:gd name="connsiteX14" fmla="*/ 1550563 w 4808395"/>
              <a:gd name="connsiteY14" fmla="*/ 185282 h 3923813"/>
              <a:gd name="connsiteX15" fmla="*/ 1012507 w 4808395"/>
              <a:gd name="connsiteY15" fmla="*/ 218619 h 3923813"/>
              <a:gd name="connsiteX16" fmla="*/ 558106 w 4808395"/>
              <a:gd name="connsiteY16" fmla="*/ 728207 h 3923813"/>
              <a:gd name="connsiteX17" fmla="*/ 521982 w 4808395"/>
              <a:gd name="connsiteY17" fmla="*/ 941567 h 3923813"/>
              <a:gd name="connsiteX18" fmla="*/ 259609 w 4808395"/>
              <a:gd name="connsiteY18" fmla="*/ 1621652 h 3923813"/>
              <a:gd name="connsiteX19" fmla="*/ 254856 w 4808395"/>
              <a:gd name="connsiteY19" fmla="*/ 1627367 h 3923813"/>
              <a:gd name="connsiteX20" fmla="*/ 1038 w 4808395"/>
              <a:gd name="connsiteY20" fmla="*/ 2260779 h 3923813"/>
              <a:gd name="connsiteX21" fmla="*/ 245349 w 4808395"/>
              <a:gd name="connsiteY21" fmla="*/ 2888477 h 3923813"/>
              <a:gd name="connsiteX22" fmla="*/ 657922 w 4808395"/>
              <a:gd name="connsiteY22" fmla="*/ 3130412 h 3923813"/>
              <a:gd name="connsiteX23" fmla="*/ 1596193 w 4808395"/>
              <a:gd name="connsiteY23" fmla="*/ 3799067 h 3923813"/>
              <a:gd name="connsiteX24" fmla="*/ 2232163 w 4808395"/>
              <a:gd name="connsiteY24" fmla="*/ 3917177 h 3923813"/>
              <a:gd name="connsiteX25" fmla="*/ 2822504 w 4808395"/>
              <a:gd name="connsiteY25" fmla="*/ 3867647 h 3923813"/>
              <a:gd name="connsiteX26" fmla="*/ 3813059 w 4808395"/>
              <a:gd name="connsiteY26" fmla="*/ 3261857 h 3923813"/>
              <a:gd name="connsiteX27" fmla="*/ 4390091 w 4808395"/>
              <a:gd name="connsiteY27" fmla="*/ 3146604 h 3923813"/>
              <a:gd name="connsiteX28" fmla="*/ 4804565 w 4808395"/>
              <a:gd name="connsiteY28" fmla="*/ 2600822 h 3923813"/>
              <a:gd name="connsiteX29" fmla="*/ 4766540 w 4808395"/>
              <a:gd name="connsiteY29" fmla="*/ 2049324 h 39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08395" h="3923813">
                <a:moveTo>
                  <a:pt x="4766540" y="2049324"/>
                </a:moveTo>
                <a:cubicBezTo>
                  <a:pt x="4766540" y="1959789"/>
                  <a:pt x="4780799" y="1871207"/>
                  <a:pt x="4774145" y="1781672"/>
                </a:cubicBezTo>
                <a:cubicBezTo>
                  <a:pt x="4760836" y="1614984"/>
                  <a:pt x="4676230" y="1470204"/>
                  <a:pt x="4554550" y="1353999"/>
                </a:cubicBezTo>
                <a:cubicBezTo>
                  <a:pt x="4449981" y="1229222"/>
                  <a:pt x="4401498" y="1139687"/>
                  <a:pt x="4378683" y="1078727"/>
                </a:cubicBezTo>
                <a:cubicBezTo>
                  <a:pt x="4376782" y="1041579"/>
                  <a:pt x="4372980" y="1004432"/>
                  <a:pt x="4366325" y="968237"/>
                </a:cubicBezTo>
                <a:cubicBezTo>
                  <a:pt x="4368226" y="963474"/>
                  <a:pt x="4369177" y="961569"/>
                  <a:pt x="4369177" y="961569"/>
                </a:cubicBezTo>
                <a:lnTo>
                  <a:pt x="4365374" y="962522"/>
                </a:lnTo>
                <a:cubicBezTo>
                  <a:pt x="4343510" y="849174"/>
                  <a:pt x="4294077" y="744399"/>
                  <a:pt x="4200916" y="678677"/>
                </a:cubicBezTo>
                <a:cubicBezTo>
                  <a:pt x="4157187" y="648197"/>
                  <a:pt x="4105853" y="627242"/>
                  <a:pt x="4064976" y="593904"/>
                </a:cubicBezTo>
                <a:cubicBezTo>
                  <a:pt x="4002234" y="542469"/>
                  <a:pt x="3967061" y="464364"/>
                  <a:pt x="3921431" y="396737"/>
                </a:cubicBezTo>
                <a:cubicBezTo>
                  <a:pt x="3817812" y="243384"/>
                  <a:pt x="3646699" y="138609"/>
                  <a:pt x="3463228" y="114797"/>
                </a:cubicBezTo>
                <a:cubicBezTo>
                  <a:pt x="3365313" y="102414"/>
                  <a:pt x="3265497" y="111939"/>
                  <a:pt x="3166632" y="125274"/>
                </a:cubicBezTo>
                <a:cubicBezTo>
                  <a:pt x="2953691" y="153849"/>
                  <a:pt x="2737898" y="128132"/>
                  <a:pt x="2535414" y="58599"/>
                </a:cubicBezTo>
                <a:cubicBezTo>
                  <a:pt x="2331979" y="-10933"/>
                  <a:pt x="2111434" y="-23316"/>
                  <a:pt x="1908950" y="47169"/>
                </a:cubicBezTo>
                <a:cubicBezTo>
                  <a:pt x="1788220" y="89079"/>
                  <a:pt x="1676046" y="157659"/>
                  <a:pt x="1550563" y="185282"/>
                </a:cubicBezTo>
                <a:cubicBezTo>
                  <a:pt x="1374696" y="223382"/>
                  <a:pt x="1187423" y="173852"/>
                  <a:pt x="1012507" y="218619"/>
                </a:cubicBezTo>
                <a:cubicBezTo>
                  <a:pt x="781504" y="278627"/>
                  <a:pt x="618947" y="497702"/>
                  <a:pt x="558106" y="728207"/>
                </a:cubicBezTo>
                <a:cubicBezTo>
                  <a:pt x="539094" y="798692"/>
                  <a:pt x="528637" y="870129"/>
                  <a:pt x="521982" y="941567"/>
                </a:cubicBezTo>
                <a:cubicBezTo>
                  <a:pt x="502019" y="1189217"/>
                  <a:pt x="412660" y="1425437"/>
                  <a:pt x="259609" y="1621652"/>
                </a:cubicBezTo>
                <a:cubicBezTo>
                  <a:pt x="257708" y="1623557"/>
                  <a:pt x="256757" y="1625462"/>
                  <a:pt x="254856" y="1627367"/>
                </a:cubicBezTo>
                <a:cubicBezTo>
                  <a:pt x="114163" y="1810247"/>
                  <a:pt x="13396" y="2030274"/>
                  <a:pt x="1038" y="2260779"/>
                </a:cubicBezTo>
                <a:cubicBezTo>
                  <a:pt x="-10370" y="2495095"/>
                  <a:pt x="72335" y="2736077"/>
                  <a:pt x="245349" y="2888477"/>
                </a:cubicBezTo>
                <a:cubicBezTo>
                  <a:pt x="366079" y="2993252"/>
                  <a:pt x="519131" y="3050402"/>
                  <a:pt x="657922" y="3130412"/>
                </a:cubicBezTo>
                <a:cubicBezTo>
                  <a:pt x="991593" y="3322817"/>
                  <a:pt x="1241608" y="3650477"/>
                  <a:pt x="1596193" y="3799067"/>
                </a:cubicBezTo>
                <a:cubicBezTo>
                  <a:pt x="1795825" y="3882887"/>
                  <a:pt x="2015420" y="3904795"/>
                  <a:pt x="2232163" y="3917177"/>
                </a:cubicBezTo>
                <a:cubicBezTo>
                  <a:pt x="2430845" y="3928607"/>
                  <a:pt x="2634280" y="3932417"/>
                  <a:pt x="2822504" y="3867647"/>
                </a:cubicBezTo>
                <a:cubicBezTo>
                  <a:pt x="3190397" y="3740964"/>
                  <a:pt x="3440413" y="3374252"/>
                  <a:pt x="3813059" y="3261857"/>
                </a:cubicBezTo>
                <a:cubicBezTo>
                  <a:pt x="4001284" y="3204707"/>
                  <a:pt x="4207570" y="3218995"/>
                  <a:pt x="4390091" y="3146604"/>
                </a:cubicBezTo>
                <a:cubicBezTo>
                  <a:pt x="4613488" y="3058974"/>
                  <a:pt x="4779848" y="2839899"/>
                  <a:pt x="4804565" y="2600822"/>
                </a:cubicBezTo>
                <a:cubicBezTo>
                  <a:pt x="4823577" y="2417942"/>
                  <a:pt x="4765589" y="2234109"/>
                  <a:pt x="4766540" y="2049324"/>
                </a:cubicBezTo>
                <a:close/>
              </a:path>
            </a:pathLst>
          </a:custGeom>
          <a:solidFill>
            <a:schemeClr val="accent4"/>
          </a:solidFill>
          <a:ln w="9506" cap="flat">
            <a:noFill/>
            <a:prstDash val="solid"/>
            <a:miter/>
          </a:ln>
        </p:spPr>
        <p:txBody>
          <a:bodyPr rtlCol="0" anchor="ctr"/>
          <a:lstStyle/>
          <a:p>
            <a:endParaRPr lang="en-US" dirty="0">
              <a:latin typeface="Didact Gothic" pitchFamily="2" charset="0"/>
            </a:endParaRPr>
          </a:p>
        </p:txBody>
      </p:sp>
      <p:grpSp>
        <p:nvGrpSpPr>
          <p:cNvPr id="5" name="Group 4">
            <a:extLst>
              <a:ext uri="{FF2B5EF4-FFF2-40B4-BE49-F238E27FC236}">
                <a16:creationId xmlns:a16="http://schemas.microsoft.com/office/drawing/2014/main" xmlns="" id="{B6D2B775-5173-B3FA-940C-44B48C744E81}"/>
              </a:ext>
            </a:extLst>
          </p:cNvPr>
          <p:cNvGrpSpPr/>
          <p:nvPr/>
        </p:nvGrpSpPr>
        <p:grpSpPr>
          <a:xfrm rot="5400000">
            <a:off x="21032277" y="11191612"/>
            <a:ext cx="1761385" cy="404844"/>
            <a:chOff x="22554489" y="10342875"/>
            <a:chExt cx="1761385" cy="404844"/>
          </a:xfrm>
          <a:solidFill>
            <a:schemeClr val="accent1"/>
          </a:solidFill>
        </p:grpSpPr>
        <p:sp>
          <p:nvSpPr>
            <p:cNvPr id="6" name="Freeform 5">
              <a:extLst>
                <a:ext uri="{FF2B5EF4-FFF2-40B4-BE49-F238E27FC236}">
                  <a16:creationId xmlns:a16="http://schemas.microsoft.com/office/drawing/2014/main" xmlns="" id="{E2C36941-03C6-A4C2-3774-3BF49781655F}"/>
                </a:ext>
              </a:extLst>
            </p:cNvPr>
            <p:cNvSpPr/>
            <p:nvPr/>
          </p:nvSpPr>
          <p:spPr>
            <a:xfrm>
              <a:off x="22554489"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7790" y="0"/>
                    <a:pt x="76191" y="0"/>
                  </a:cubicBezTo>
                  <a:cubicBezTo>
                    <a:pt x="34593" y="0"/>
                    <a:pt x="0" y="34161"/>
                    <a:pt x="0" y="76206"/>
                  </a:cubicBezTo>
                  <a:cubicBezTo>
                    <a:pt x="0" y="118250"/>
                    <a:pt x="34155"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177"/>
                    <a:pt x="17515" y="76206"/>
                  </a:cubicBezTo>
                  <a:cubicBezTo>
                    <a:pt x="17515" y="44234"/>
                    <a:pt x="43788"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sp>
          <p:nvSpPr>
            <p:cNvPr id="7" name="Freeform 6">
              <a:extLst>
                <a:ext uri="{FF2B5EF4-FFF2-40B4-BE49-F238E27FC236}">
                  <a16:creationId xmlns:a16="http://schemas.microsoft.com/office/drawing/2014/main" xmlns="" id="{75215A39-B51F-E244-B254-0A136C152A9B}"/>
                </a:ext>
              </a:extLst>
            </p:cNvPr>
            <p:cNvSpPr/>
            <p:nvPr/>
          </p:nvSpPr>
          <p:spPr>
            <a:xfrm>
              <a:off x="23232214"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8228" y="0"/>
                    <a:pt x="76191" y="0"/>
                  </a:cubicBezTo>
                  <a:cubicBezTo>
                    <a:pt x="34155" y="0"/>
                    <a:pt x="0" y="34161"/>
                    <a:pt x="0" y="76206"/>
                  </a:cubicBezTo>
                  <a:cubicBezTo>
                    <a:pt x="0" y="118250"/>
                    <a:pt x="34155"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615"/>
                    <a:pt x="17515" y="76206"/>
                  </a:cubicBezTo>
                  <a:cubicBezTo>
                    <a:pt x="17515" y="43796"/>
                    <a:pt x="43788"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sp>
          <p:nvSpPr>
            <p:cNvPr id="8" name="Freeform 7">
              <a:extLst>
                <a:ext uri="{FF2B5EF4-FFF2-40B4-BE49-F238E27FC236}">
                  <a16:creationId xmlns:a16="http://schemas.microsoft.com/office/drawing/2014/main" xmlns="" id="{7E681036-079B-FCE8-0190-696900E3E426}"/>
                </a:ext>
              </a:extLst>
            </p:cNvPr>
            <p:cNvSpPr/>
            <p:nvPr/>
          </p:nvSpPr>
          <p:spPr>
            <a:xfrm>
              <a:off x="23909940" y="10342875"/>
              <a:ext cx="405934" cy="404844"/>
            </a:xfrm>
            <a:custGeom>
              <a:avLst/>
              <a:gdLst>
                <a:gd name="connsiteX0" fmla="*/ 76191 w 152382"/>
                <a:gd name="connsiteY0" fmla="*/ 151973 h 151973"/>
                <a:gd name="connsiteX1" fmla="*/ 152383 w 152382"/>
                <a:gd name="connsiteY1" fmla="*/ 75768 h 151973"/>
                <a:gd name="connsiteX2" fmla="*/ 76191 w 152382"/>
                <a:gd name="connsiteY2" fmla="*/ 0 h 151973"/>
                <a:gd name="connsiteX3" fmla="*/ 0 w 152382"/>
                <a:gd name="connsiteY3" fmla="*/ 76206 h 151973"/>
                <a:gd name="connsiteX4" fmla="*/ 76191 w 152382"/>
                <a:gd name="connsiteY4" fmla="*/ 151973 h 151973"/>
                <a:gd name="connsiteX5" fmla="*/ 76191 w 152382"/>
                <a:gd name="connsiteY5" fmla="*/ 17519 h 151973"/>
                <a:gd name="connsiteX6" fmla="*/ 134868 w 152382"/>
                <a:gd name="connsiteY6" fmla="*/ 76206 h 151973"/>
                <a:gd name="connsiteX7" fmla="*/ 76191 w 152382"/>
                <a:gd name="connsiteY7" fmla="*/ 134893 h 151973"/>
                <a:gd name="connsiteX8" fmla="*/ 17515 w 152382"/>
                <a:gd name="connsiteY8" fmla="*/ 76206 h 151973"/>
                <a:gd name="connsiteX9" fmla="*/ 76191 w 152382"/>
                <a:gd name="connsiteY9" fmla="*/ 17519 h 15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382" h="151973">
                  <a:moveTo>
                    <a:pt x="76191" y="151973"/>
                  </a:moveTo>
                  <a:cubicBezTo>
                    <a:pt x="118228" y="151973"/>
                    <a:pt x="152383" y="117812"/>
                    <a:pt x="152383" y="75768"/>
                  </a:cubicBezTo>
                  <a:cubicBezTo>
                    <a:pt x="152383" y="33723"/>
                    <a:pt x="118228" y="0"/>
                    <a:pt x="76191" y="0"/>
                  </a:cubicBezTo>
                  <a:cubicBezTo>
                    <a:pt x="34155" y="0"/>
                    <a:pt x="0" y="34161"/>
                    <a:pt x="0" y="76206"/>
                  </a:cubicBezTo>
                  <a:cubicBezTo>
                    <a:pt x="0" y="118250"/>
                    <a:pt x="34593" y="151973"/>
                    <a:pt x="76191" y="151973"/>
                  </a:cubicBezTo>
                  <a:close/>
                  <a:moveTo>
                    <a:pt x="76191" y="17519"/>
                  </a:moveTo>
                  <a:cubicBezTo>
                    <a:pt x="108595" y="17519"/>
                    <a:pt x="134868" y="43796"/>
                    <a:pt x="134868" y="76206"/>
                  </a:cubicBezTo>
                  <a:cubicBezTo>
                    <a:pt x="134868" y="108615"/>
                    <a:pt x="108595" y="134893"/>
                    <a:pt x="76191" y="134893"/>
                  </a:cubicBezTo>
                  <a:cubicBezTo>
                    <a:pt x="43788" y="134893"/>
                    <a:pt x="17515" y="108615"/>
                    <a:pt x="17515" y="76206"/>
                  </a:cubicBezTo>
                  <a:cubicBezTo>
                    <a:pt x="17515" y="43796"/>
                    <a:pt x="44226" y="17519"/>
                    <a:pt x="76191" y="17519"/>
                  </a:cubicBezTo>
                  <a:close/>
                </a:path>
              </a:pathLst>
            </a:custGeom>
            <a:grpFill/>
            <a:ln w="4379" cap="flat">
              <a:noFill/>
              <a:prstDash val="solid"/>
              <a:miter/>
            </a:ln>
          </p:spPr>
          <p:txBody>
            <a:bodyPr rtlCol="0" anchor="ctr"/>
            <a:lstStyle/>
            <a:p>
              <a:endParaRPr lang="en-US" dirty="0">
                <a:latin typeface="Didact Gothic" pitchFamily="2" charset="0"/>
              </a:endParaRPr>
            </a:p>
          </p:txBody>
        </p:sp>
      </p:grpSp>
      <p:sp>
        <p:nvSpPr>
          <p:cNvPr id="2" name="TextBox 1">
            <a:extLst>
              <a:ext uri="{FF2B5EF4-FFF2-40B4-BE49-F238E27FC236}">
                <a16:creationId xmlns:a16="http://schemas.microsoft.com/office/drawing/2014/main" xmlns="" id="{BA54BF79-86F7-ADE4-1CA1-F31F742350AA}"/>
              </a:ext>
            </a:extLst>
          </p:cNvPr>
          <p:cNvSpPr txBox="1"/>
          <p:nvPr/>
        </p:nvSpPr>
        <p:spPr>
          <a:xfrm>
            <a:off x="1730705" y="2212014"/>
            <a:ext cx="8229600" cy="1107996"/>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sz="6600" b="1" dirty="0" smtClean="0">
                <a:latin typeface="Syncopate" panose="02000505000000020003" pitchFamily="2" charset="0"/>
                <a:cs typeface="Space Grotesk" pitchFamily="2" charset="77"/>
              </a:rPr>
              <a:t>RESULT AND DISCUSSION</a:t>
            </a:r>
            <a:endParaRPr lang="en-US" sz="6600" b="1" dirty="0">
              <a:latin typeface="Syncopate" panose="02000505000000020003" pitchFamily="2" charset="0"/>
              <a:cs typeface="Space Grotesk" pitchFamily="2" charset="77"/>
            </a:endParaRPr>
          </a:p>
        </p:txBody>
      </p:sp>
      <p:sp>
        <p:nvSpPr>
          <p:cNvPr id="4" name="TextBox 3">
            <a:extLst>
              <a:ext uri="{FF2B5EF4-FFF2-40B4-BE49-F238E27FC236}">
                <a16:creationId xmlns:a16="http://schemas.microsoft.com/office/drawing/2014/main" xmlns="" id="{66A327F4-6000-1895-F017-567EA793B38F}"/>
              </a:ext>
            </a:extLst>
          </p:cNvPr>
          <p:cNvSpPr txBox="1"/>
          <p:nvPr/>
        </p:nvSpPr>
        <p:spPr>
          <a:xfrm>
            <a:off x="1567977" y="6017323"/>
            <a:ext cx="8229600" cy="6592574"/>
          </a:xfrm>
          <a:prstGeom prst="rect">
            <a:avLst/>
          </a:prstGeom>
          <a:noFill/>
        </p:spPr>
        <p:txBody>
          <a:bodyPr wrap="square" rtlCol="0" anchor="t">
            <a:spAutoFit/>
          </a:bodyPr>
          <a:lstStyle>
            <a:defPPr>
              <a:defRPr lang="en-US"/>
            </a:defPPr>
            <a:lvl1pPr>
              <a:lnSpc>
                <a:spcPct val="120000"/>
              </a:lnSpc>
              <a:spcBef>
                <a:spcPts val="1200"/>
              </a:spcBef>
              <a:spcAft>
                <a:spcPts val="600"/>
              </a:spcAft>
              <a:defRPr sz="3400">
                <a:latin typeface="Didact Gothic" pitchFamily="2" charset="0"/>
              </a:defRPr>
            </a:lvl1pPr>
          </a:lstStyle>
          <a:p>
            <a:pPr algn="just"/>
            <a:r>
              <a:rPr lang="en-US" sz="4400" dirty="0">
                <a:solidFill>
                  <a:schemeClr val="tx2"/>
                </a:solidFill>
              </a:rPr>
              <a:t>Prior to the implementation of the literacy learning process in </a:t>
            </a:r>
            <a:r>
              <a:rPr lang="id-ID" sz="4400" dirty="0" smtClean="0">
                <a:solidFill>
                  <a:schemeClr val="tx2"/>
                </a:solidFill>
              </a:rPr>
              <a:t>elementary </a:t>
            </a:r>
            <a:r>
              <a:rPr lang="en-US" sz="4400" dirty="0" smtClean="0">
                <a:solidFill>
                  <a:schemeClr val="tx2"/>
                </a:solidFill>
              </a:rPr>
              <a:t>schools</a:t>
            </a:r>
            <a:r>
              <a:rPr lang="en-US" sz="4400" dirty="0">
                <a:solidFill>
                  <a:schemeClr val="tx2"/>
                </a:solidFill>
              </a:rPr>
              <a:t>, researchers have developed digital comics as a medium that can be used in the learning process. The comics developed contain a story that is tailored to the abilities of elementary school children. In this case, the story used is the story of </a:t>
            </a:r>
            <a:r>
              <a:rPr lang="en-US" sz="4400" dirty="0" smtClean="0">
                <a:solidFill>
                  <a:schemeClr val="tx2"/>
                </a:solidFill>
              </a:rPr>
              <a:t>the</a:t>
            </a:r>
            <a:r>
              <a:rPr lang="id-ID" sz="4400" dirty="0" smtClean="0">
                <a:solidFill>
                  <a:schemeClr val="tx2"/>
                </a:solidFill>
              </a:rPr>
              <a:t> Budak </a:t>
            </a:r>
            <a:r>
              <a:rPr lang="en-US" sz="4400" dirty="0" smtClean="0">
                <a:solidFill>
                  <a:schemeClr val="tx2"/>
                </a:solidFill>
              </a:rPr>
              <a:t> </a:t>
            </a:r>
            <a:r>
              <a:rPr lang="en-US" sz="4400" dirty="0" err="1" smtClean="0">
                <a:solidFill>
                  <a:schemeClr val="tx2"/>
                </a:solidFill>
              </a:rPr>
              <a:t>Pahatu</a:t>
            </a:r>
            <a:r>
              <a:rPr lang="en-US" sz="4400" dirty="0" smtClean="0">
                <a:solidFill>
                  <a:schemeClr val="tx2"/>
                </a:solidFill>
              </a:rPr>
              <a:t>.</a:t>
            </a:r>
            <a:endParaRPr lang="id-ID" sz="4400" dirty="0">
              <a:solidFill>
                <a:schemeClr val="tx2"/>
              </a:solidFill>
            </a:endParaRPr>
          </a:p>
        </p:txBody>
      </p:sp>
      <p:sp>
        <p:nvSpPr>
          <p:cNvPr id="22" name="TextBox 21">
            <a:extLst>
              <a:ext uri="{FF2B5EF4-FFF2-40B4-BE49-F238E27FC236}">
                <a16:creationId xmlns:a16="http://schemas.microsoft.com/office/drawing/2014/main" xmlns="" id="{BA54BF79-86F7-ADE4-1CA1-F31F742350AA}"/>
              </a:ext>
            </a:extLst>
          </p:cNvPr>
          <p:cNvSpPr txBox="1"/>
          <p:nvPr/>
        </p:nvSpPr>
        <p:spPr>
          <a:xfrm>
            <a:off x="1567977" y="4626351"/>
            <a:ext cx="8229600" cy="1107996"/>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sz="6600" b="1" dirty="0" smtClean="0">
                <a:latin typeface="Syncopate" panose="02000505000000020003" pitchFamily="2" charset="0"/>
                <a:cs typeface="Space Grotesk" pitchFamily="2" charset="77"/>
              </a:rPr>
              <a:t>Digital Comics</a:t>
            </a:r>
            <a:endParaRPr lang="en-US" sz="6600" b="1" dirty="0">
              <a:latin typeface="Syncopate" panose="02000505000000020003" pitchFamily="2" charset="0"/>
              <a:cs typeface="Space Grotesk" pitchFamily="2" charset="77"/>
            </a:endParaRPr>
          </a:p>
        </p:txBody>
      </p:sp>
    </p:spTree>
    <p:extLst>
      <p:ext uri="{BB962C8B-B14F-4D97-AF65-F5344CB8AC3E}">
        <p14:creationId xmlns:p14="http://schemas.microsoft.com/office/powerpoint/2010/main" val="22975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5">
            <a:extLst>
              <a:ext uri="{FF2B5EF4-FFF2-40B4-BE49-F238E27FC236}">
                <a16:creationId xmlns:a16="http://schemas.microsoft.com/office/drawing/2014/main" xmlns="" id="{70719E7F-9298-83E1-68AF-A3C7407580D0}"/>
              </a:ext>
            </a:extLst>
          </p:cNvPr>
          <p:cNvSpPr/>
          <p:nvPr/>
        </p:nvSpPr>
        <p:spPr>
          <a:xfrm>
            <a:off x="7012065" y="-3277940"/>
            <a:ext cx="8491388" cy="6929260"/>
          </a:xfrm>
          <a:custGeom>
            <a:avLst/>
            <a:gdLst>
              <a:gd name="connsiteX0" fmla="*/ 4766540 w 4808395"/>
              <a:gd name="connsiteY0" fmla="*/ 2049324 h 3923813"/>
              <a:gd name="connsiteX1" fmla="*/ 4774145 w 4808395"/>
              <a:gd name="connsiteY1" fmla="*/ 1781672 h 3923813"/>
              <a:gd name="connsiteX2" fmla="*/ 4554550 w 4808395"/>
              <a:gd name="connsiteY2" fmla="*/ 1353999 h 3923813"/>
              <a:gd name="connsiteX3" fmla="*/ 4378683 w 4808395"/>
              <a:gd name="connsiteY3" fmla="*/ 1078727 h 3923813"/>
              <a:gd name="connsiteX4" fmla="*/ 4366325 w 4808395"/>
              <a:gd name="connsiteY4" fmla="*/ 968237 h 3923813"/>
              <a:gd name="connsiteX5" fmla="*/ 4369177 w 4808395"/>
              <a:gd name="connsiteY5" fmla="*/ 961569 h 3923813"/>
              <a:gd name="connsiteX6" fmla="*/ 4365374 w 4808395"/>
              <a:gd name="connsiteY6" fmla="*/ 962522 h 3923813"/>
              <a:gd name="connsiteX7" fmla="*/ 4200916 w 4808395"/>
              <a:gd name="connsiteY7" fmla="*/ 678677 h 3923813"/>
              <a:gd name="connsiteX8" fmla="*/ 4064976 w 4808395"/>
              <a:gd name="connsiteY8" fmla="*/ 593904 h 3923813"/>
              <a:gd name="connsiteX9" fmla="*/ 3921431 w 4808395"/>
              <a:gd name="connsiteY9" fmla="*/ 396737 h 3923813"/>
              <a:gd name="connsiteX10" fmla="*/ 3463228 w 4808395"/>
              <a:gd name="connsiteY10" fmla="*/ 114797 h 3923813"/>
              <a:gd name="connsiteX11" fmla="*/ 3166632 w 4808395"/>
              <a:gd name="connsiteY11" fmla="*/ 125274 h 3923813"/>
              <a:gd name="connsiteX12" fmla="*/ 2535414 w 4808395"/>
              <a:gd name="connsiteY12" fmla="*/ 58599 h 3923813"/>
              <a:gd name="connsiteX13" fmla="*/ 1908950 w 4808395"/>
              <a:gd name="connsiteY13" fmla="*/ 47169 h 3923813"/>
              <a:gd name="connsiteX14" fmla="*/ 1550563 w 4808395"/>
              <a:gd name="connsiteY14" fmla="*/ 185282 h 3923813"/>
              <a:gd name="connsiteX15" fmla="*/ 1012507 w 4808395"/>
              <a:gd name="connsiteY15" fmla="*/ 218619 h 3923813"/>
              <a:gd name="connsiteX16" fmla="*/ 558106 w 4808395"/>
              <a:gd name="connsiteY16" fmla="*/ 728207 h 3923813"/>
              <a:gd name="connsiteX17" fmla="*/ 521982 w 4808395"/>
              <a:gd name="connsiteY17" fmla="*/ 941567 h 3923813"/>
              <a:gd name="connsiteX18" fmla="*/ 259609 w 4808395"/>
              <a:gd name="connsiteY18" fmla="*/ 1621652 h 3923813"/>
              <a:gd name="connsiteX19" fmla="*/ 254856 w 4808395"/>
              <a:gd name="connsiteY19" fmla="*/ 1627367 h 3923813"/>
              <a:gd name="connsiteX20" fmla="*/ 1038 w 4808395"/>
              <a:gd name="connsiteY20" fmla="*/ 2260779 h 3923813"/>
              <a:gd name="connsiteX21" fmla="*/ 245349 w 4808395"/>
              <a:gd name="connsiteY21" fmla="*/ 2888477 h 3923813"/>
              <a:gd name="connsiteX22" fmla="*/ 657922 w 4808395"/>
              <a:gd name="connsiteY22" fmla="*/ 3130412 h 3923813"/>
              <a:gd name="connsiteX23" fmla="*/ 1596193 w 4808395"/>
              <a:gd name="connsiteY23" fmla="*/ 3799067 h 3923813"/>
              <a:gd name="connsiteX24" fmla="*/ 2232163 w 4808395"/>
              <a:gd name="connsiteY24" fmla="*/ 3917177 h 3923813"/>
              <a:gd name="connsiteX25" fmla="*/ 2822504 w 4808395"/>
              <a:gd name="connsiteY25" fmla="*/ 3867647 h 3923813"/>
              <a:gd name="connsiteX26" fmla="*/ 3813059 w 4808395"/>
              <a:gd name="connsiteY26" fmla="*/ 3261857 h 3923813"/>
              <a:gd name="connsiteX27" fmla="*/ 4390091 w 4808395"/>
              <a:gd name="connsiteY27" fmla="*/ 3146604 h 3923813"/>
              <a:gd name="connsiteX28" fmla="*/ 4804565 w 4808395"/>
              <a:gd name="connsiteY28" fmla="*/ 2600822 h 3923813"/>
              <a:gd name="connsiteX29" fmla="*/ 4766540 w 4808395"/>
              <a:gd name="connsiteY29" fmla="*/ 2049324 h 39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08395" h="3923813">
                <a:moveTo>
                  <a:pt x="4766540" y="2049324"/>
                </a:moveTo>
                <a:cubicBezTo>
                  <a:pt x="4766540" y="1959789"/>
                  <a:pt x="4780799" y="1871207"/>
                  <a:pt x="4774145" y="1781672"/>
                </a:cubicBezTo>
                <a:cubicBezTo>
                  <a:pt x="4760836" y="1614984"/>
                  <a:pt x="4676230" y="1470204"/>
                  <a:pt x="4554550" y="1353999"/>
                </a:cubicBezTo>
                <a:cubicBezTo>
                  <a:pt x="4449981" y="1229222"/>
                  <a:pt x="4401498" y="1139687"/>
                  <a:pt x="4378683" y="1078727"/>
                </a:cubicBezTo>
                <a:cubicBezTo>
                  <a:pt x="4376782" y="1041579"/>
                  <a:pt x="4372980" y="1004432"/>
                  <a:pt x="4366325" y="968237"/>
                </a:cubicBezTo>
                <a:cubicBezTo>
                  <a:pt x="4368226" y="963474"/>
                  <a:pt x="4369177" y="961569"/>
                  <a:pt x="4369177" y="961569"/>
                </a:cubicBezTo>
                <a:lnTo>
                  <a:pt x="4365374" y="962522"/>
                </a:lnTo>
                <a:cubicBezTo>
                  <a:pt x="4343510" y="849174"/>
                  <a:pt x="4294077" y="744399"/>
                  <a:pt x="4200916" y="678677"/>
                </a:cubicBezTo>
                <a:cubicBezTo>
                  <a:pt x="4157187" y="648197"/>
                  <a:pt x="4105853" y="627242"/>
                  <a:pt x="4064976" y="593904"/>
                </a:cubicBezTo>
                <a:cubicBezTo>
                  <a:pt x="4002234" y="542469"/>
                  <a:pt x="3967061" y="464364"/>
                  <a:pt x="3921431" y="396737"/>
                </a:cubicBezTo>
                <a:cubicBezTo>
                  <a:pt x="3817812" y="243384"/>
                  <a:pt x="3646699" y="138609"/>
                  <a:pt x="3463228" y="114797"/>
                </a:cubicBezTo>
                <a:cubicBezTo>
                  <a:pt x="3365313" y="102414"/>
                  <a:pt x="3265497" y="111939"/>
                  <a:pt x="3166632" y="125274"/>
                </a:cubicBezTo>
                <a:cubicBezTo>
                  <a:pt x="2953691" y="153849"/>
                  <a:pt x="2737898" y="128132"/>
                  <a:pt x="2535414" y="58599"/>
                </a:cubicBezTo>
                <a:cubicBezTo>
                  <a:pt x="2331979" y="-10933"/>
                  <a:pt x="2111434" y="-23316"/>
                  <a:pt x="1908950" y="47169"/>
                </a:cubicBezTo>
                <a:cubicBezTo>
                  <a:pt x="1788220" y="89079"/>
                  <a:pt x="1676046" y="157659"/>
                  <a:pt x="1550563" y="185282"/>
                </a:cubicBezTo>
                <a:cubicBezTo>
                  <a:pt x="1374696" y="223382"/>
                  <a:pt x="1187423" y="173852"/>
                  <a:pt x="1012507" y="218619"/>
                </a:cubicBezTo>
                <a:cubicBezTo>
                  <a:pt x="781504" y="278627"/>
                  <a:pt x="618947" y="497702"/>
                  <a:pt x="558106" y="728207"/>
                </a:cubicBezTo>
                <a:cubicBezTo>
                  <a:pt x="539094" y="798692"/>
                  <a:pt x="528637" y="870129"/>
                  <a:pt x="521982" y="941567"/>
                </a:cubicBezTo>
                <a:cubicBezTo>
                  <a:pt x="502019" y="1189217"/>
                  <a:pt x="412660" y="1425437"/>
                  <a:pt x="259609" y="1621652"/>
                </a:cubicBezTo>
                <a:cubicBezTo>
                  <a:pt x="257708" y="1623557"/>
                  <a:pt x="256757" y="1625462"/>
                  <a:pt x="254856" y="1627367"/>
                </a:cubicBezTo>
                <a:cubicBezTo>
                  <a:pt x="114163" y="1810247"/>
                  <a:pt x="13396" y="2030274"/>
                  <a:pt x="1038" y="2260779"/>
                </a:cubicBezTo>
                <a:cubicBezTo>
                  <a:pt x="-10370" y="2495095"/>
                  <a:pt x="72335" y="2736077"/>
                  <a:pt x="245349" y="2888477"/>
                </a:cubicBezTo>
                <a:cubicBezTo>
                  <a:pt x="366079" y="2993252"/>
                  <a:pt x="519131" y="3050402"/>
                  <a:pt x="657922" y="3130412"/>
                </a:cubicBezTo>
                <a:cubicBezTo>
                  <a:pt x="991593" y="3322817"/>
                  <a:pt x="1241608" y="3650477"/>
                  <a:pt x="1596193" y="3799067"/>
                </a:cubicBezTo>
                <a:cubicBezTo>
                  <a:pt x="1795825" y="3882887"/>
                  <a:pt x="2015420" y="3904795"/>
                  <a:pt x="2232163" y="3917177"/>
                </a:cubicBezTo>
                <a:cubicBezTo>
                  <a:pt x="2430845" y="3928607"/>
                  <a:pt x="2634280" y="3932417"/>
                  <a:pt x="2822504" y="3867647"/>
                </a:cubicBezTo>
                <a:cubicBezTo>
                  <a:pt x="3190397" y="3740964"/>
                  <a:pt x="3440413" y="3374252"/>
                  <a:pt x="3813059" y="3261857"/>
                </a:cubicBezTo>
                <a:cubicBezTo>
                  <a:pt x="4001284" y="3204707"/>
                  <a:pt x="4207570" y="3218995"/>
                  <a:pt x="4390091" y="3146604"/>
                </a:cubicBezTo>
                <a:cubicBezTo>
                  <a:pt x="4613488" y="3058974"/>
                  <a:pt x="4779848" y="2839899"/>
                  <a:pt x="4804565" y="2600822"/>
                </a:cubicBezTo>
                <a:cubicBezTo>
                  <a:pt x="4823577" y="2417942"/>
                  <a:pt x="4765589" y="2234109"/>
                  <a:pt x="4766540" y="2049324"/>
                </a:cubicBezTo>
                <a:close/>
              </a:path>
            </a:pathLst>
          </a:custGeom>
          <a:solidFill>
            <a:schemeClr val="accent5"/>
          </a:solidFill>
          <a:ln w="9506" cap="flat">
            <a:noFill/>
            <a:prstDash val="solid"/>
            <a:miter/>
          </a:ln>
        </p:spPr>
        <p:txBody>
          <a:bodyPr rtlCol="0" anchor="ctr"/>
          <a:lstStyle/>
          <a:p>
            <a:endParaRPr lang="en-US" dirty="0">
              <a:latin typeface="Didact Gothic" pitchFamily="2" charset="0"/>
            </a:endParaRPr>
          </a:p>
        </p:txBody>
      </p:sp>
      <p:sp>
        <p:nvSpPr>
          <p:cNvPr id="11" name="Graphic 9">
            <a:extLst>
              <a:ext uri="{FF2B5EF4-FFF2-40B4-BE49-F238E27FC236}">
                <a16:creationId xmlns:a16="http://schemas.microsoft.com/office/drawing/2014/main" xmlns="" id="{96F9299B-9FC1-E56D-20E3-C11016E7ADC9}"/>
              </a:ext>
            </a:extLst>
          </p:cNvPr>
          <p:cNvSpPr/>
          <p:nvPr/>
        </p:nvSpPr>
        <p:spPr>
          <a:xfrm>
            <a:off x="6326348" y="1002030"/>
            <a:ext cx="5448490" cy="5448300"/>
          </a:xfrm>
          <a:custGeom>
            <a:avLst/>
            <a:gdLst>
              <a:gd name="connsiteX0" fmla="*/ 5448300 w 5448490"/>
              <a:gd name="connsiteY0" fmla="*/ 2352373 h 5448300"/>
              <a:gd name="connsiteX1" fmla="*/ 5448300 w 5448490"/>
              <a:gd name="connsiteY1" fmla="*/ 2320995 h 5448300"/>
              <a:gd name="connsiteX2" fmla="*/ 5406463 w 5448490"/>
              <a:gd name="connsiteY2" fmla="*/ 1643048 h 5448300"/>
              <a:gd name="connsiteX3" fmla="*/ 5395054 w 5448490"/>
              <a:gd name="connsiteY3" fmla="*/ 1550816 h 5448300"/>
              <a:gd name="connsiteX4" fmla="*/ 5391250 w 5448490"/>
              <a:gd name="connsiteY4" fmla="*/ 1521340 h 5448300"/>
              <a:gd name="connsiteX5" fmla="*/ 5251477 w 5448490"/>
              <a:gd name="connsiteY5" fmla="*/ 789195 h 5448300"/>
              <a:gd name="connsiteX6" fmla="*/ 5243870 w 5448490"/>
              <a:gd name="connsiteY6" fmla="*/ 761621 h 5448300"/>
              <a:gd name="connsiteX7" fmla="*/ 5016620 w 5448490"/>
              <a:gd name="connsiteY7" fmla="*/ 59903 h 5448300"/>
              <a:gd name="connsiteX8" fmla="*/ 5006161 w 5448490"/>
              <a:gd name="connsiteY8" fmla="*/ 33279 h 5448300"/>
              <a:gd name="connsiteX9" fmla="*/ 4979537 w 5448490"/>
              <a:gd name="connsiteY9" fmla="*/ 43739 h 5448300"/>
              <a:gd name="connsiteX10" fmla="*/ 4266409 w 5448490"/>
              <a:gd name="connsiteY10" fmla="*/ 268136 h 5448300"/>
              <a:gd name="connsiteX11" fmla="*/ 4238835 w 5448490"/>
              <a:gd name="connsiteY11" fmla="*/ 274792 h 5448300"/>
              <a:gd name="connsiteX12" fmla="*/ 3487673 w 5448490"/>
              <a:gd name="connsiteY12" fmla="*/ 409811 h 5448300"/>
              <a:gd name="connsiteX13" fmla="*/ 3459148 w 5448490"/>
              <a:gd name="connsiteY13" fmla="*/ 413614 h 5448300"/>
              <a:gd name="connsiteX14" fmla="*/ 3442033 w 5448490"/>
              <a:gd name="connsiteY14" fmla="*/ 415516 h 5448300"/>
              <a:gd name="connsiteX15" fmla="*/ 2675657 w 5448490"/>
              <a:gd name="connsiteY15" fmla="*/ 457353 h 5448300"/>
              <a:gd name="connsiteX16" fmla="*/ 2646181 w 5448490"/>
              <a:gd name="connsiteY16" fmla="*/ 457353 h 5448300"/>
              <a:gd name="connsiteX17" fmla="*/ 1834166 w 5448490"/>
              <a:gd name="connsiteY17" fmla="*/ 410762 h 5448300"/>
              <a:gd name="connsiteX18" fmla="*/ 1802788 w 5448490"/>
              <a:gd name="connsiteY18" fmla="*/ 406959 h 5448300"/>
              <a:gd name="connsiteX19" fmla="*/ 1386321 w 5448490"/>
              <a:gd name="connsiteY19" fmla="*/ 348957 h 5448300"/>
              <a:gd name="connsiteX20" fmla="*/ 958444 w 5448490"/>
              <a:gd name="connsiteY20" fmla="*/ 267185 h 5448300"/>
              <a:gd name="connsiteX21" fmla="*/ 926116 w 5448490"/>
              <a:gd name="connsiteY21" fmla="*/ 259579 h 5448300"/>
              <a:gd name="connsiteX22" fmla="*/ 36132 w 5448490"/>
              <a:gd name="connsiteY22" fmla="*/ 12361 h 5448300"/>
              <a:gd name="connsiteX23" fmla="*/ 0 w 5448490"/>
              <a:gd name="connsiteY23" fmla="*/ 0 h 5448300"/>
              <a:gd name="connsiteX24" fmla="*/ 14263 w 5448490"/>
              <a:gd name="connsiteY24" fmla="*/ 35181 h 5448300"/>
              <a:gd name="connsiteX25" fmla="*/ 290956 w 5448490"/>
              <a:gd name="connsiteY25" fmla="*/ 920411 h 5448300"/>
              <a:gd name="connsiteX26" fmla="*/ 298563 w 5448490"/>
              <a:gd name="connsiteY26" fmla="*/ 952739 h 5448300"/>
              <a:gd name="connsiteX27" fmla="*/ 414565 w 5448490"/>
              <a:gd name="connsiteY27" fmla="*/ 1645900 h 5448300"/>
              <a:gd name="connsiteX28" fmla="*/ 428828 w 5448490"/>
              <a:gd name="connsiteY28" fmla="*/ 1788526 h 5448300"/>
              <a:gd name="connsiteX29" fmla="*/ 431680 w 5448490"/>
              <a:gd name="connsiteY29" fmla="*/ 1818953 h 5448300"/>
              <a:gd name="connsiteX30" fmla="*/ 453550 w 5448490"/>
              <a:gd name="connsiteY30" fmla="*/ 2622410 h 5448300"/>
              <a:gd name="connsiteX31" fmla="*/ 452599 w 5448490"/>
              <a:gd name="connsiteY31" fmla="*/ 2651886 h 5448300"/>
              <a:gd name="connsiteX32" fmla="*/ 388893 w 5448490"/>
              <a:gd name="connsiteY32" fmla="*/ 3431573 h 5448300"/>
              <a:gd name="connsiteX33" fmla="*/ 385089 w 5448490"/>
              <a:gd name="connsiteY33" fmla="*/ 3460098 h 5448300"/>
              <a:gd name="connsiteX34" fmla="*/ 348957 w 5448490"/>
              <a:gd name="connsiteY34" fmla="*/ 3702562 h 5448300"/>
              <a:gd name="connsiteX35" fmla="*/ 247218 w 5448490"/>
              <a:gd name="connsiteY35" fmla="*/ 4216965 h 5448300"/>
              <a:gd name="connsiteX36" fmla="*/ 240562 w 5448490"/>
              <a:gd name="connsiteY36" fmla="*/ 4244540 h 5448300"/>
              <a:gd name="connsiteX37" fmla="*/ 37083 w 5448490"/>
              <a:gd name="connsiteY37" fmla="*/ 4976685 h 5448300"/>
              <a:gd name="connsiteX38" fmla="*/ 28525 w 5448490"/>
              <a:gd name="connsiteY38" fmla="*/ 5004259 h 5448300"/>
              <a:gd name="connsiteX39" fmla="*/ 55149 w 5448490"/>
              <a:gd name="connsiteY39" fmla="*/ 5012817 h 5448300"/>
              <a:gd name="connsiteX40" fmla="*/ 781589 w 5448490"/>
              <a:gd name="connsiteY40" fmla="*/ 5219149 h 5448300"/>
              <a:gd name="connsiteX41" fmla="*/ 809163 w 5448490"/>
              <a:gd name="connsiteY41" fmla="*/ 5225804 h 5448300"/>
              <a:gd name="connsiteX42" fmla="*/ 1380616 w 5448490"/>
              <a:gd name="connsiteY42" fmla="*/ 5339905 h 5448300"/>
              <a:gd name="connsiteX43" fmla="*/ 1553669 w 5448490"/>
              <a:gd name="connsiteY43" fmla="*/ 5366528 h 5448300"/>
              <a:gd name="connsiteX44" fmla="*/ 1582194 w 5448490"/>
              <a:gd name="connsiteY44" fmla="*/ 5370331 h 5448300"/>
              <a:gd name="connsiteX45" fmla="*/ 2351422 w 5448490"/>
              <a:gd name="connsiteY45" fmla="*/ 5441644 h 5448300"/>
              <a:gd name="connsiteX46" fmla="*/ 2381849 w 5448490"/>
              <a:gd name="connsiteY46" fmla="*/ 5442595 h 5448300"/>
              <a:gd name="connsiteX47" fmla="*/ 2670903 w 5448490"/>
              <a:gd name="connsiteY47" fmla="*/ 5448300 h 5448300"/>
              <a:gd name="connsiteX48" fmla="*/ 3183405 w 5448490"/>
              <a:gd name="connsiteY48" fmla="*/ 5430234 h 5448300"/>
              <a:gd name="connsiteX49" fmla="*/ 3214782 w 5448490"/>
              <a:gd name="connsiteY49" fmla="*/ 5427382 h 5448300"/>
              <a:gd name="connsiteX50" fmla="*/ 3443934 w 5448490"/>
              <a:gd name="connsiteY50" fmla="*/ 5405513 h 5448300"/>
              <a:gd name="connsiteX51" fmla="*/ 4057225 w 5448490"/>
              <a:gd name="connsiteY51" fmla="*/ 5307576 h 5448300"/>
              <a:gd name="connsiteX52" fmla="*/ 4090504 w 5448490"/>
              <a:gd name="connsiteY52" fmla="*/ 5299970 h 5448300"/>
              <a:gd name="connsiteX53" fmla="*/ 4980488 w 5448490"/>
              <a:gd name="connsiteY53" fmla="*/ 5035636 h 5448300"/>
              <a:gd name="connsiteX54" fmla="*/ 5014718 w 5448490"/>
              <a:gd name="connsiteY54" fmla="*/ 5022325 h 5448300"/>
              <a:gd name="connsiteX55" fmla="*/ 5026128 w 5448490"/>
              <a:gd name="connsiteY55" fmla="*/ 4987144 h 5448300"/>
              <a:gd name="connsiteX56" fmla="*/ 5266690 w 5448490"/>
              <a:gd name="connsiteY56" fmla="*/ 4090504 h 5448300"/>
              <a:gd name="connsiteX57" fmla="*/ 5274297 w 5448490"/>
              <a:gd name="connsiteY57" fmla="*/ 4056274 h 5448300"/>
              <a:gd name="connsiteX58" fmla="*/ 5339905 w 5448490"/>
              <a:gd name="connsiteY58" fmla="*/ 3707316 h 5448300"/>
              <a:gd name="connsiteX59" fmla="*/ 5408365 w 5448490"/>
              <a:gd name="connsiteY59" fmla="*/ 3198618 h 5448300"/>
              <a:gd name="connsiteX60" fmla="*/ 5412169 w 5448490"/>
              <a:gd name="connsiteY60" fmla="*/ 3165339 h 5448300"/>
              <a:gd name="connsiteX61" fmla="*/ 5448300 w 5448490"/>
              <a:gd name="connsiteY61" fmla="*/ 2352373 h 5448300"/>
              <a:gd name="connsiteX62" fmla="*/ 5377938 w 5448490"/>
              <a:gd name="connsiteY62" fmla="*/ 1645900 h 5448300"/>
              <a:gd name="connsiteX63" fmla="*/ 5419775 w 5448490"/>
              <a:gd name="connsiteY63" fmla="*/ 2334307 h 5448300"/>
              <a:gd name="connsiteX64" fmla="*/ 4618219 w 5448490"/>
              <a:gd name="connsiteY64" fmla="*/ 2650936 h 5448300"/>
              <a:gd name="connsiteX65" fmla="*/ 4600153 w 5448490"/>
              <a:gd name="connsiteY65" fmla="*/ 1858888 h 5448300"/>
              <a:gd name="connsiteX66" fmla="*/ 5368430 w 5448490"/>
              <a:gd name="connsiteY66" fmla="*/ 1563177 h 5448300"/>
              <a:gd name="connsiteX67" fmla="*/ 5377938 w 5448490"/>
              <a:gd name="connsiteY67" fmla="*/ 1645900 h 5448300"/>
              <a:gd name="connsiteX68" fmla="*/ 1212318 w 5448490"/>
              <a:gd name="connsiteY68" fmla="*/ 3655971 h 5448300"/>
              <a:gd name="connsiteX69" fmla="*/ 1381567 w 5448490"/>
              <a:gd name="connsiteY69" fmla="*/ 3685447 h 5448300"/>
              <a:gd name="connsiteX70" fmla="*/ 1992956 w 5448490"/>
              <a:gd name="connsiteY70" fmla="*/ 3763416 h 5448300"/>
              <a:gd name="connsiteX71" fmla="*/ 1819903 w 5448490"/>
              <a:gd name="connsiteY71" fmla="*/ 4545004 h 5448300"/>
              <a:gd name="connsiteX72" fmla="*/ 1386321 w 5448490"/>
              <a:gd name="connsiteY72" fmla="*/ 4485102 h 5448300"/>
              <a:gd name="connsiteX73" fmla="*/ 1053528 w 5448490"/>
              <a:gd name="connsiteY73" fmla="*/ 4423297 h 5448300"/>
              <a:gd name="connsiteX74" fmla="*/ 1203761 w 5448490"/>
              <a:gd name="connsiteY74" fmla="*/ 3708267 h 5448300"/>
              <a:gd name="connsiteX75" fmla="*/ 1212318 w 5448490"/>
              <a:gd name="connsiteY75" fmla="*/ 3655971 h 5448300"/>
              <a:gd name="connsiteX76" fmla="*/ 1301697 w 5448490"/>
              <a:gd name="connsiteY76" fmla="*/ 2016727 h 5448300"/>
              <a:gd name="connsiteX77" fmla="*/ 1381567 w 5448490"/>
              <a:gd name="connsiteY77" fmla="*/ 2030039 h 5448300"/>
              <a:gd name="connsiteX78" fmla="*/ 2105155 w 5448490"/>
              <a:gd name="connsiteY78" fmla="*/ 2117516 h 5448300"/>
              <a:gd name="connsiteX79" fmla="*/ 2094696 w 5448490"/>
              <a:gd name="connsiteY79" fmla="*/ 2915269 h 5448300"/>
              <a:gd name="connsiteX80" fmla="*/ 1387272 w 5448490"/>
              <a:gd name="connsiteY80" fmla="*/ 2829693 h 5448300"/>
              <a:gd name="connsiteX81" fmla="*/ 1302648 w 5448490"/>
              <a:gd name="connsiteY81" fmla="*/ 2815431 h 5448300"/>
              <a:gd name="connsiteX82" fmla="*/ 1301697 w 5448490"/>
              <a:gd name="connsiteY82" fmla="*/ 2016727 h 5448300"/>
              <a:gd name="connsiteX83" fmla="*/ 3752957 w 5448490"/>
              <a:gd name="connsiteY83" fmla="*/ 2853464 h 5448300"/>
              <a:gd name="connsiteX84" fmla="*/ 3442983 w 5448490"/>
              <a:gd name="connsiteY84" fmla="*/ 2895301 h 5448300"/>
              <a:gd name="connsiteX85" fmla="*/ 2949499 w 5448490"/>
              <a:gd name="connsiteY85" fmla="*/ 2932384 h 5448300"/>
              <a:gd name="connsiteX86" fmla="*/ 2961860 w 5448490"/>
              <a:gd name="connsiteY86" fmla="*/ 2133680 h 5448300"/>
              <a:gd name="connsiteX87" fmla="*/ 3445836 w 5448490"/>
              <a:gd name="connsiteY87" fmla="*/ 2097548 h 5448300"/>
              <a:gd name="connsiteX88" fmla="*/ 3756760 w 5448490"/>
              <a:gd name="connsiteY88" fmla="*/ 2055711 h 5448300"/>
              <a:gd name="connsiteX89" fmla="*/ 3752957 w 5448490"/>
              <a:gd name="connsiteY89" fmla="*/ 2853464 h 5448300"/>
              <a:gd name="connsiteX90" fmla="*/ 3442983 w 5448490"/>
              <a:gd name="connsiteY90" fmla="*/ 3723481 h 5448300"/>
              <a:gd name="connsiteX91" fmla="*/ 2848710 w 5448490"/>
              <a:gd name="connsiteY91" fmla="*/ 3763416 h 5448300"/>
              <a:gd name="connsiteX92" fmla="*/ 2858218 w 5448490"/>
              <a:gd name="connsiteY92" fmla="*/ 3707316 h 5448300"/>
              <a:gd name="connsiteX93" fmla="*/ 2946646 w 5448490"/>
              <a:gd name="connsiteY93" fmla="*/ 2961860 h 5448300"/>
              <a:gd name="connsiteX94" fmla="*/ 3444885 w 5448490"/>
              <a:gd name="connsiteY94" fmla="*/ 2924777 h 5448300"/>
              <a:gd name="connsiteX95" fmla="*/ 3750104 w 5448490"/>
              <a:gd name="connsiteY95" fmla="*/ 2882940 h 5448300"/>
              <a:gd name="connsiteX96" fmla="*/ 3657873 w 5448490"/>
              <a:gd name="connsiteY96" fmla="*/ 3694955 h 5448300"/>
              <a:gd name="connsiteX97" fmla="*/ 3442983 w 5448490"/>
              <a:gd name="connsiteY97" fmla="*/ 3723481 h 5448300"/>
              <a:gd name="connsiteX98" fmla="*/ 2133680 w 5448490"/>
              <a:gd name="connsiteY98" fmla="*/ 2120368 h 5448300"/>
              <a:gd name="connsiteX99" fmla="*/ 2671854 w 5448490"/>
              <a:gd name="connsiteY99" fmla="*/ 2139385 h 5448300"/>
              <a:gd name="connsiteX100" fmla="*/ 2933334 w 5448490"/>
              <a:gd name="connsiteY100" fmla="*/ 2134631 h 5448300"/>
              <a:gd name="connsiteX101" fmla="*/ 2920974 w 5448490"/>
              <a:gd name="connsiteY101" fmla="*/ 2934285 h 5448300"/>
              <a:gd name="connsiteX102" fmla="*/ 2123221 w 5448490"/>
              <a:gd name="connsiteY102" fmla="*/ 2918121 h 5448300"/>
              <a:gd name="connsiteX103" fmla="*/ 2133680 w 5448490"/>
              <a:gd name="connsiteY103" fmla="*/ 2120368 h 5448300"/>
              <a:gd name="connsiteX104" fmla="*/ 2671854 w 5448490"/>
              <a:gd name="connsiteY104" fmla="*/ 2966614 h 5448300"/>
              <a:gd name="connsiteX105" fmla="*/ 2919072 w 5448490"/>
              <a:gd name="connsiteY105" fmla="*/ 2961860 h 5448300"/>
              <a:gd name="connsiteX106" fmla="*/ 2830644 w 5448490"/>
              <a:gd name="connsiteY106" fmla="*/ 3701611 h 5448300"/>
              <a:gd name="connsiteX107" fmla="*/ 2820185 w 5448490"/>
              <a:gd name="connsiteY107" fmla="*/ 3763416 h 5448300"/>
              <a:gd name="connsiteX108" fmla="*/ 2026235 w 5448490"/>
              <a:gd name="connsiteY108" fmla="*/ 3736792 h 5448300"/>
              <a:gd name="connsiteX109" fmla="*/ 2030989 w 5448490"/>
              <a:gd name="connsiteY109" fmla="*/ 3706365 h 5448300"/>
              <a:gd name="connsiteX110" fmla="*/ 2121319 w 5448490"/>
              <a:gd name="connsiteY110" fmla="*/ 2945695 h 5448300"/>
              <a:gd name="connsiteX111" fmla="*/ 2671854 w 5448490"/>
              <a:gd name="connsiteY111" fmla="*/ 2966614 h 5448300"/>
              <a:gd name="connsiteX112" fmla="*/ 3723481 w 5448490"/>
              <a:gd name="connsiteY112" fmla="*/ 1645900 h 5448300"/>
              <a:gd name="connsiteX113" fmla="*/ 3754858 w 5448490"/>
              <a:gd name="connsiteY113" fmla="*/ 2026235 h 5448300"/>
              <a:gd name="connsiteX114" fmla="*/ 3442983 w 5448490"/>
              <a:gd name="connsiteY114" fmla="*/ 2069023 h 5448300"/>
              <a:gd name="connsiteX115" fmla="*/ 2960909 w 5448490"/>
              <a:gd name="connsiteY115" fmla="*/ 2105155 h 5448300"/>
              <a:gd name="connsiteX116" fmla="*/ 2925728 w 5448490"/>
              <a:gd name="connsiteY116" fmla="*/ 1643048 h 5448300"/>
              <a:gd name="connsiteX117" fmla="*/ 2880087 w 5448490"/>
              <a:gd name="connsiteY117" fmla="*/ 1309304 h 5448300"/>
              <a:gd name="connsiteX118" fmla="*/ 3446787 w 5448490"/>
              <a:gd name="connsiteY118" fmla="*/ 1270319 h 5448300"/>
              <a:gd name="connsiteX119" fmla="*/ 3666430 w 5448490"/>
              <a:gd name="connsiteY119" fmla="*/ 1241794 h 5448300"/>
              <a:gd name="connsiteX120" fmla="*/ 3723481 w 5448490"/>
              <a:gd name="connsiteY120" fmla="*/ 1645900 h 5448300"/>
              <a:gd name="connsiteX121" fmla="*/ 3693054 w 5448490"/>
              <a:gd name="connsiteY121" fmla="*/ 1237040 h 5448300"/>
              <a:gd name="connsiteX122" fmla="*/ 4460380 w 5448490"/>
              <a:gd name="connsiteY122" fmla="*/ 1072545 h 5448300"/>
              <a:gd name="connsiteX123" fmla="*/ 4550710 w 5448490"/>
              <a:gd name="connsiteY123" fmla="*/ 1644949 h 5448300"/>
              <a:gd name="connsiteX124" fmla="*/ 4569726 w 5448490"/>
              <a:gd name="connsiteY124" fmla="*/ 1837969 h 5448300"/>
              <a:gd name="connsiteX125" fmla="*/ 3783383 w 5448490"/>
              <a:gd name="connsiteY125" fmla="*/ 2020530 h 5448300"/>
              <a:gd name="connsiteX126" fmla="*/ 3752006 w 5448490"/>
              <a:gd name="connsiteY126" fmla="*/ 1642097 h 5448300"/>
              <a:gd name="connsiteX127" fmla="*/ 3693054 w 5448490"/>
              <a:gd name="connsiteY127" fmla="*/ 1237040 h 5448300"/>
              <a:gd name="connsiteX128" fmla="*/ 2896252 w 5448490"/>
              <a:gd name="connsiteY128" fmla="*/ 1645900 h 5448300"/>
              <a:gd name="connsiteX129" fmla="*/ 2931433 w 5448490"/>
              <a:gd name="connsiteY129" fmla="*/ 2106106 h 5448300"/>
              <a:gd name="connsiteX130" fmla="*/ 2131778 w 5448490"/>
              <a:gd name="connsiteY130" fmla="*/ 2090892 h 5448300"/>
              <a:gd name="connsiteX131" fmla="*/ 2096597 w 5448490"/>
              <a:gd name="connsiteY131" fmla="*/ 1642097 h 5448300"/>
              <a:gd name="connsiteX132" fmla="*/ 2047154 w 5448490"/>
              <a:gd name="connsiteY132" fmla="*/ 1285533 h 5448300"/>
              <a:gd name="connsiteX133" fmla="*/ 2670903 w 5448490"/>
              <a:gd name="connsiteY133" fmla="*/ 1311205 h 5448300"/>
              <a:gd name="connsiteX134" fmla="*/ 2848710 w 5448490"/>
              <a:gd name="connsiteY134" fmla="*/ 1309304 h 5448300"/>
              <a:gd name="connsiteX135" fmla="*/ 2896252 w 5448490"/>
              <a:gd name="connsiteY135" fmla="*/ 1645900 h 5448300"/>
              <a:gd name="connsiteX136" fmla="*/ 2069023 w 5448490"/>
              <a:gd name="connsiteY136" fmla="*/ 1645900 h 5448300"/>
              <a:gd name="connsiteX137" fmla="*/ 2104204 w 5448490"/>
              <a:gd name="connsiteY137" fmla="*/ 2089941 h 5448300"/>
              <a:gd name="connsiteX138" fmla="*/ 1387272 w 5448490"/>
              <a:gd name="connsiteY138" fmla="*/ 2003415 h 5448300"/>
              <a:gd name="connsiteX139" fmla="*/ 1300746 w 5448490"/>
              <a:gd name="connsiteY139" fmla="*/ 1988202 h 5448300"/>
              <a:gd name="connsiteX140" fmla="*/ 1271270 w 5448490"/>
              <a:gd name="connsiteY140" fmla="*/ 1643048 h 5448300"/>
              <a:gd name="connsiteX141" fmla="*/ 1200908 w 5448490"/>
              <a:gd name="connsiteY141" fmla="*/ 1171432 h 5448300"/>
              <a:gd name="connsiteX142" fmla="*/ 1381567 w 5448490"/>
              <a:gd name="connsiteY142" fmla="*/ 1203761 h 5448300"/>
              <a:gd name="connsiteX143" fmla="*/ 2018629 w 5448490"/>
              <a:gd name="connsiteY143" fmla="*/ 1283631 h 5448300"/>
              <a:gd name="connsiteX144" fmla="*/ 2069023 w 5448490"/>
              <a:gd name="connsiteY144" fmla="*/ 1645900 h 5448300"/>
              <a:gd name="connsiteX145" fmla="*/ 1380616 w 5448490"/>
              <a:gd name="connsiteY145" fmla="*/ 2858218 h 5448300"/>
              <a:gd name="connsiteX146" fmla="*/ 2091843 w 5448490"/>
              <a:gd name="connsiteY146" fmla="*/ 2944745 h 5448300"/>
              <a:gd name="connsiteX147" fmla="*/ 2002464 w 5448490"/>
              <a:gd name="connsiteY147" fmla="*/ 3702562 h 5448300"/>
              <a:gd name="connsiteX148" fmla="*/ 1996759 w 5448490"/>
              <a:gd name="connsiteY148" fmla="*/ 3735841 h 5448300"/>
              <a:gd name="connsiteX149" fmla="*/ 1386321 w 5448490"/>
              <a:gd name="connsiteY149" fmla="*/ 3657873 h 5448300"/>
              <a:gd name="connsiteX150" fmla="*/ 1216121 w 5448490"/>
              <a:gd name="connsiteY150" fmla="*/ 3628397 h 5448300"/>
              <a:gd name="connsiteX151" fmla="*/ 1299795 w 5448490"/>
              <a:gd name="connsiteY151" fmla="*/ 2844907 h 5448300"/>
              <a:gd name="connsiteX152" fmla="*/ 1380616 w 5448490"/>
              <a:gd name="connsiteY152" fmla="*/ 2858218 h 5448300"/>
              <a:gd name="connsiteX153" fmla="*/ 2021481 w 5448490"/>
              <a:gd name="connsiteY153" fmla="*/ 3765317 h 5448300"/>
              <a:gd name="connsiteX154" fmla="*/ 2671854 w 5448490"/>
              <a:gd name="connsiteY154" fmla="*/ 3793843 h 5448300"/>
              <a:gd name="connsiteX155" fmla="*/ 2815431 w 5448490"/>
              <a:gd name="connsiteY155" fmla="*/ 3791941 h 5448300"/>
              <a:gd name="connsiteX156" fmla="*/ 2634771 w 5448490"/>
              <a:gd name="connsiteY156" fmla="*/ 4592546 h 5448300"/>
              <a:gd name="connsiteX157" fmla="*/ 1849379 w 5448490"/>
              <a:gd name="connsiteY157" fmla="*/ 4547857 h 5448300"/>
              <a:gd name="connsiteX158" fmla="*/ 2021481 w 5448490"/>
              <a:gd name="connsiteY158" fmla="*/ 3765317 h 5448300"/>
              <a:gd name="connsiteX159" fmla="*/ 2843956 w 5448490"/>
              <a:gd name="connsiteY159" fmla="*/ 3791941 h 5448300"/>
              <a:gd name="connsiteX160" fmla="*/ 3445836 w 5448490"/>
              <a:gd name="connsiteY160" fmla="*/ 3752006 h 5448300"/>
              <a:gd name="connsiteX161" fmla="*/ 3654069 w 5448490"/>
              <a:gd name="connsiteY161" fmla="*/ 3725382 h 5448300"/>
              <a:gd name="connsiteX162" fmla="*/ 3474361 w 5448490"/>
              <a:gd name="connsiteY162" fmla="*/ 4546906 h 5448300"/>
              <a:gd name="connsiteX163" fmla="*/ 3442983 w 5448490"/>
              <a:gd name="connsiteY163" fmla="*/ 4550710 h 5448300"/>
              <a:gd name="connsiteX164" fmla="*/ 2664247 w 5448490"/>
              <a:gd name="connsiteY164" fmla="*/ 4592546 h 5448300"/>
              <a:gd name="connsiteX165" fmla="*/ 2843956 w 5448490"/>
              <a:gd name="connsiteY165" fmla="*/ 3791941 h 5448300"/>
              <a:gd name="connsiteX166" fmla="*/ 3683545 w 5448490"/>
              <a:gd name="connsiteY166" fmla="*/ 3720628 h 5448300"/>
              <a:gd name="connsiteX167" fmla="*/ 4509823 w 5448490"/>
              <a:gd name="connsiteY167" fmla="*/ 3539969 h 5448300"/>
              <a:gd name="connsiteX168" fmla="*/ 4485102 w 5448490"/>
              <a:gd name="connsiteY168" fmla="*/ 3701611 h 5448300"/>
              <a:gd name="connsiteX169" fmla="*/ 4343427 w 5448490"/>
              <a:gd name="connsiteY169" fmla="*/ 4384313 h 5448300"/>
              <a:gd name="connsiteX170" fmla="*/ 3504788 w 5448490"/>
              <a:gd name="connsiteY170" fmla="*/ 4543103 h 5448300"/>
              <a:gd name="connsiteX171" fmla="*/ 3683545 w 5448490"/>
              <a:gd name="connsiteY171" fmla="*/ 3720628 h 5448300"/>
              <a:gd name="connsiteX172" fmla="*/ 3688299 w 5448490"/>
              <a:gd name="connsiteY172" fmla="*/ 3691152 h 5448300"/>
              <a:gd name="connsiteX173" fmla="*/ 3779580 w 5448490"/>
              <a:gd name="connsiteY173" fmla="*/ 2878186 h 5448300"/>
              <a:gd name="connsiteX174" fmla="*/ 4587792 w 5448490"/>
              <a:gd name="connsiteY174" fmla="*/ 2689920 h 5448300"/>
              <a:gd name="connsiteX175" fmla="*/ 4514578 w 5448490"/>
              <a:gd name="connsiteY175" fmla="*/ 3509542 h 5448300"/>
              <a:gd name="connsiteX176" fmla="*/ 3688299 w 5448490"/>
              <a:gd name="connsiteY176" fmla="*/ 3691152 h 5448300"/>
              <a:gd name="connsiteX177" fmla="*/ 3781482 w 5448490"/>
              <a:gd name="connsiteY177" fmla="*/ 2848710 h 5448300"/>
              <a:gd name="connsiteX178" fmla="*/ 3784334 w 5448490"/>
              <a:gd name="connsiteY178" fmla="*/ 2050006 h 5448300"/>
              <a:gd name="connsiteX179" fmla="*/ 4571628 w 5448490"/>
              <a:gd name="connsiteY179" fmla="*/ 1867445 h 5448300"/>
              <a:gd name="connsiteX180" fmla="*/ 4588743 w 5448490"/>
              <a:gd name="connsiteY180" fmla="*/ 2659493 h 5448300"/>
              <a:gd name="connsiteX181" fmla="*/ 3781482 w 5448490"/>
              <a:gd name="connsiteY181" fmla="*/ 2848710 h 5448300"/>
              <a:gd name="connsiteX182" fmla="*/ 5363675 w 5448490"/>
              <a:gd name="connsiteY182" fmla="*/ 1533701 h 5448300"/>
              <a:gd name="connsiteX183" fmla="*/ 4596350 w 5448490"/>
              <a:gd name="connsiteY183" fmla="*/ 1830363 h 5448300"/>
              <a:gd name="connsiteX184" fmla="*/ 4578284 w 5448490"/>
              <a:gd name="connsiteY184" fmla="*/ 1643048 h 5448300"/>
              <a:gd name="connsiteX185" fmla="*/ 4487003 w 5448490"/>
              <a:gd name="connsiteY185" fmla="*/ 1064938 h 5448300"/>
              <a:gd name="connsiteX186" fmla="*/ 5224853 w 5448490"/>
              <a:gd name="connsiteY186" fmla="*/ 800605 h 5448300"/>
              <a:gd name="connsiteX187" fmla="*/ 5363675 w 5448490"/>
              <a:gd name="connsiteY187" fmla="*/ 1533701 h 5448300"/>
              <a:gd name="connsiteX188" fmla="*/ 4990948 w 5448490"/>
              <a:gd name="connsiteY188" fmla="*/ 69411 h 5448300"/>
              <a:gd name="connsiteX189" fmla="*/ 5218197 w 5448490"/>
              <a:gd name="connsiteY189" fmla="*/ 772080 h 5448300"/>
              <a:gd name="connsiteX190" fmla="*/ 4482249 w 5448490"/>
              <a:gd name="connsiteY190" fmla="*/ 1036413 h 5448300"/>
              <a:gd name="connsiteX191" fmla="*/ 4277819 w 5448490"/>
              <a:gd name="connsiteY191" fmla="*/ 293809 h 5448300"/>
              <a:gd name="connsiteX192" fmla="*/ 4990948 w 5448490"/>
              <a:gd name="connsiteY192" fmla="*/ 69411 h 5448300"/>
              <a:gd name="connsiteX193" fmla="*/ 4249294 w 5448490"/>
              <a:gd name="connsiteY193" fmla="*/ 300465 h 5448300"/>
              <a:gd name="connsiteX194" fmla="*/ 4454675 w 5448490"/>
              <a:gd name="connsiteY194" fmla="*/ 1044020 h 5448300"/>
              <a:gd name="connsiteX195" fmla="*/ 3688299 w 5448490"/>
              <a:gd name="connsiteY195" fmla="*/ 1208515 h 5448300"/>
              <a:gd name="connsiteX196" fmla="*/ 3497181 w 5448490"/>
              <a:gd name="connsiteY196" fmla="*/ 435484 h 5448300"/>
              <a:gd name="connsiteX197" fmla="*/ 4249294 w 5448490"/>
              <a:gd name="connsiteY197" fmla="*/ 300465 h 5448300"/>
              <a:gd name="connsiteX198" fmla="*/ 3444885 w 5448490"/>
              <a:gd name="connsiteY198" fmla="*/ 443090 h 5448300"/>
              <a:gd name="connsiteX199" fmla="*/ 3467705 w 5448490"/>
              <a:gd name="connsiteY199" fmla="*/ 440238 h 5448300"/>
              <a:gd name="connsiteX200" fmla="*/ 3659774 w 5448490"/>
              <a:gd name="connsiteY200" fmla="*/ 1213269 h 5448300"/>
              <a:gd name="connsiteX201" fmla="*/ 3442033 w 5448490"/>
              <a:gd name="connsiteY201" fmla="*/ 1241794 h 5448300"/>
              <a:gd name="connsiteX202" fmla="*/ 2873432 w 5448490"/>
              <a:gd name="connsiteY202" fmla="*/ 1280778 h 5448300"/>
              <a:gd name="connsiteX203" fmla="*/ 2685166 w 5448490"/>
              <a:gd name="connsiteY203" fmla="*/ 484927 h 5448300"/>
              <a:gd name="connsiteX204" fmla="*/ 3444885 w 5448490"/>
              <a:gd name="connsiteY204" fmla="*/ 443090 h 5448300"/>
              <a:gd name="connsiteX205" fmla="*/ 2655690 w 5448490"/>
              <a:gd name="connsiteY205" fmla="*/ 484927 h 5448300"/>
              <a:gd name="connsiteX206" fmla="*/ 2844907 w 5448490"/>
              <a:gd name="connsiteY206" fmla="*/ 1281729 h 5448300"/>
              <a:gd name="connsiteX207" fmla="*/ 2042399 w 5448490"/>
              <a:gd name="connsiteY207" fmla="*/ 1257007 h 5448300"/>
              <a:gd name="connsiteX208" fmla="*/ 1843674 w 5448490"/>
              <a:gd name="connsiteY208" fmla="*/ 439287 h 5448300"/>
              <a:gd name="connsiteX209" fmla="*/ 2655690 w 5448490"/>
              <a:gd name="connsiteY209" fmla="*/ 484927 h 5448300"/>
              <a:gd name="connsiteX210" fmla="*/ 1380616 w 5448490"/>
              <a:gd name="connsiteY210" fmla="*/ 376532 h 5448300"/>
              <a:gd name="connsiteX211" fmla="*/ 1812297 w 5448490"/>
              <a:gd name="connsiteY211" fmla="*/ 436435 h 5448300"/>
              <a:gd name="connsiteX212" fmla="*/ 2012923 w 5448490"/>
              <a:gd name="connsiteY212" fmla="*/ 1255106 h 5448300"/>
              <a:gd name="connsiteX213" fmla="*/ 1386321 w 5448490"/>
              <a:gd name="connsiteY213" fmla="*/ 1176186 h 5448300"/>
              <a:gd name="connsiteX214" fmla="*/ 1194252 w 5448490"/>
              <a:gd name="connsiteY214" fmla="*/ 1141956 h 5448300"/>
              <a:gd name="connsiteX215" fmla="*/ 969854 w 5448490"/>
              <a:gd name="connsiteY215" fmla="*/ 298563 h 5448300"/>
              <a:gd name="connsiteX216" fmla="*/ 1380616 w 5448490"/>
              <a:gd name="connsiteY216" fmla="*/ 376532 h 5448300"/>
              <a:gd name="connsiteX217" fmla="*/ 49444 w 5448490"/>
              <a:gd name="connsiteY217" fmla="*/ 46591 h 5448300"/>
              <a:gd name="connsiteX218" fmla="*/ 936575 w 5448490"/>
              <a:gd name="connsiteY218" fmla="*/ 290956 h 5448300"/>
              <a:gd name="connsiteX219" fmla="*/ 1163825 w 5448490"/>
              <a:gd name="connsiteY219" fmla="*/ 1136251 h 5448300"/>
              <a:gd name="connsiteX220" fmla="*/ 322334 w 5448490"/>
              <a:gd name="connsiteY220" fmla="*/ 929919 h 5448300"/>
              <a:gd name="connsiteX221" fmla="*/ 49444 w 5448490"/>
              <a:gd name="connsiteY221" fmla="*/ 46591 h 5448300"/>
              <a:gd name="connsiteX222" fmla="*/ 443090 w 5448490"/>
              <a:gd name="connsiteY222" fmla="*/ 1643048 h 5448300"/>
              <a:gd name="connsiteX223" fmla="*/ 329941 w 5448490"/>
              <a:gd name="connsiteY223" fmla="*/ 961297 h 5448300"/>
              <a:gd name="connsiteX224" fmla="*/ 1169530 w 5448490"/>
              <a:gd name="connsiteY224" fmla="*/ 1165727 h 5448300"/>
              <a:gd name="connsiteX225" fmla="*/ 1241794 w 5448490"/>
              <a:gd name="connsiteY225" fmla="*/ 1645900 h 5448300"/>
              <a:gd name="connsiteX226" fmla="*/ 1270319 w 5448490"/>
              <a:gd name="connsiteY226" fmla="*/ 1983448 h 5448300"/>
              <a:gd name="connsiteX227" fmla="*/ 457353 w 5448490"/>
              <a:gd name="connsiteY227" fmla="*/ 1797083 h 5448300"/>
              <a:gd name="connsiteX228" fmla="*/ 443090 w 5448490"/>
              <a:gd name="connsiteY228" fmla="*/ 1643048 h 5448300"/>
              <a:gd name="connsiteX229" fmla="*/ 461156 w 5448490"/>
              <a:gd name="connsiteY229" fmla="*/ 1826559 h 5448300"/>
              <a:gd name="connsiteX230" fmla="*/ 1273172 w 5448490"/>
              <a:gd name="connsiteY230" fmla="*/ 2011973 h 5448300"/>
              <a:gd name="connsiteX231" fmla="*/ 1274123 w 5448490"/>
              <a:gd name="connsiteY231" fmla="*/ 2810676 h 5448300"/>
              <a:gd name="connsiteX232" fmla="*/ 483026 w 5448490"/>
              <a:gd name="connsiteY232" fmla="*/ 2630017 h 5448300"/>
              <a:gd name="connsiteX233" fmla="*/ 461156 w 5448490"/>
              <a:gd name="connsiteY233" fmla="*/ 1826559 h 5448300"/>
              <a:gd name="connsiteX234" fmla="*/ 481124 w 5448490"/>
              <a:gd name="connsiteY234" fmla="*/ 2659493 h 5448300"/>
              <a:gd name="connsiteX235" fmla="*/ 1272221 w 5448490"/>
              <a:gd name="connsiteY235" fmla="*/ 2839202 h 5448300"/>
              <a:gd name="connsiteX236" fmla="*/ 1188547 w 5448490"/>
              <a:gd name="connsiteY236" fmla="*/ 3621741 h 5448300"/>
              <a:gd name="connsiteX237" fmla="*/ 416467 w 5448490"/>
              <a:gd name="connsiteY237" fmla="*/ 3438229 h 5448300"/>
              <a:gd name="connsiteX238" fmla="*/ 481124 w 5448490"/>
              <a:gd name="connsiteY238" fmla="*/ 2659493 h 5448300"/>
              <a:gd name="connsiteX239" fmla="*/ 376532 w 5448490"/>
              <a:gd name="connsiteY239" fmla="*/ 3707316 h 5448300"/>
              <a:gd name="connsiteX240" fmla="*/ 412664 w 5448490"/>
              <a:gd name="connsiteY240" fmla="*/ 3467705 h 5448300"/>
              <a:gd name="connsiteX241" fmla="*/ 1183793 w 5448490"/>
              <a:gd name="connsiteY241" fmla="*/ 3650266 h 5448300"/>
              <a:gd name="connsiteX242" fmla="*/ 1175235 w 5448490"/>
              <a:gd name="connsiteY242" fmla="*/ 3701611 h 5448300"/>
              <a:gd name="connsiteX243" fmla="*/ 1025954 w 5448490"/>
              <a:gd name="connsiteY243" fmla="*/ 4416641 h 5448300"/>
              <a:gd name="connsiteX244" fmla="*/ 274792 w 5448490"/>
              <a:gd name="connsiteY244" fmla="*/ 4224572 h 5448300"/>
              <a:gd name="connsiteX245" fmla="*/ 376532 w 5448490"/>
              <a:gd name="connsiteY245" fmla="*/ 3707316 h 5448300"/>
              <a:gd name="connsiteX246" fmla="*/ 64657 w 5448490"/>
              <a:gd name="connsiteY246" fmla="*/ 4985242 h 5448300"/>
              <a:gd name="connsiteX247" fmla="*/ 268136 w 5448490"/>
              <a:gd name="connsiteY247" fmla="*/ 4252147 h 5448300"/>
              <a:gd name="connsiteX248" fmla="*/ 1019298 w 5448490"/>
              <a:gd name="connsiteY248" fmla="*/ 4444216 h 5448300"/>
              <a:gd name="connsiteX249" fmla="*/ 792048 w 5448490"/>
              <a:gd name="connsiteY249" fmla="*/ 5191574 h 5448300"/>
              <a:gd name="connsiteX250" fmla="*/ 64657 w 5448490"/>
              <a:gd name="connsiteY250" fmla="*/ 4985242 h 5448300"/>
              <a:gd name="connsiteX251" fmla="*/ 1386321 w 5448490"/>
              <a:gd name="connsiteY251" fmla="*/ 5311379 h 5448300"/>
              <a:gd name="connsiteX252" fmla="*/ 819622 w 5448490"/>
              <a:gd name="connsiteY252" fmla="*/ 5198230 h 5448300"/>
              <a:gd name="connsiteX253" fmla="*/ 1046872 w 5448490"/>
              <a:gd name="connsiteY253" fmla="*/ 4450872 h 5448300"/>
              <a:gd name="connsiteX254" fmla="*/ 1380616 w 5448490"/>
              <a:gd name="connsiteY254" fmla="*/ 4512676 h 5448300"/>
              <a:gd name="connsiteX255" fmla="*/ 1812297 w 5448490"/>
              <a:gd name="connsiteY255" fmla="*/ 4572579 h 5448300"/>
              <a:gd name="connsiteX256" fmla="*/ 1565079 w 5448490"/>
              <a:gd name="connsiteY256" fmla="*/ 5339905 h 5448300"/>
              <a:gd name="connsiteX257" fmla="*/ 1386321 w 5448490"/>
              <a:gd name="connsiteY257" fmla="*/ 5311379 h 5448300"/>
              <a:gd name="connsiteX258" fmla="*/ 1593604 w 5448490"/>
              <a:gd name="connsiteY258" fmla="*/ 5343708 h 5448300"/>
              <a:gd name="connsiteX259" fmla="*/ 1840822 w 5448490"/>
              <a:gd name="connsiteY259" fmla="*/ 4575431 h 5448300"/>
              <a:gd name="connsiteX260" fmla="*/ 2626214 w 5448490"/>
              <a:gd name="connsiteY260" fmla="*/ 4621071 h 5448300"/>
              <a:gd name="connsiteX261" fmla="*/ 2363783 w 5448490"/>
              <a:gd name="connsiteY261" fmla="*/ 5413119 h 5448300"/>
              <a:gd name="connsiteX262" fmla="*/ 1593604 w 5448490"/>
              <a:gd name="connsiteY262" fmla="*/ 5343708 h 5448300"/>
              <a:gd name="connsiteX263" fmla="*/ 2393259 w 5448490"/>
              <a:gd name="connsiteY263" fmla="*/ 5415021 h 5448300"/>
              <a:gd name="connsiteX264" fmla="*/ 2654739 w 5448490"/>
              <a:gd name="connsiteY264" fmla="*/ 4621071 h 5448300"/>
              <a:gd name="connsiteX265" fmla="*/ 2670903 w 5448490"/>
              <a:gd name="connsiteY265" fmla="*/ 4621071 h 5448300"/>
              <a:gd name="connsiteX266" fmla="*/ 3444885 w 5448490"/>
              <a:gd name="connsiteY266" fmla="*/ 4579235 h 5448300"/>
              <a:gd name="connsiteX267" fmla="*/ 3465804 w 5448490"/>
              <a:gd name="connsiteY267" fmla="*/ 4576382 h 5448300"/>
              <a:gd name="connsiteX268" fmla="*/ 3195766 w 5448490"/>
              <a:gd name="connsiteY268" fmla="*/ 5400758 h 5448300"/>
              <a:gd name="connsiteX269" fmla="*/ 2393259 w 5448490"/>
              <a:gd name="connsiteY269" fmla="*/ 5415021 h 5448300"/>
              <a:gd name="connsiteX270" fmla="*/ 3442983 w 5448490"/>
              <a:gd name="connsiteY270" fmla="*/ 5377938 h 5448300"/>
              <a:gd name="connsiteX271" fmla="*/ 3228094 w 5448490"/>
              <a:gd name="connsiteY271" fmla="*/ 5397906 h 5448300"/>
              <a:gd name="connsiteX272" fmla="*/ 3497181 w 5448490"/>
              <a:gd name="connsiteY272" fmla="*/ 4572579 h 5448300"/>
              <a:gd name="connsiteX273" fmla="*/ 4335820 w 5448490"/>
              <a:gd name="connsiteY273" fmla="*/ 4415690 h 5448300"/>
              <a:gd name="connsiteX274" fmla="*/ 4070536 w 5448490"/>
              <a:gd name="connsiteY274" fmla="*/ 5276199 h 5448300"/>
              <a:gd name="connsiteX275" fmla="*/ 3442983 w 5448490"/>
              <a:gd name="connsiteY275" fmla="*/ 5377938 h 5448300"/>
              <a:gd name="connsiteX276" fmla="*/ 4992849 w 5448490"/>
              <a:gd name="connsiteY276" fmla="*/ 5001407 h 5448300"/>
              <a:gd name="connsiteX277" fmla="*/ 4102865 w 5448490"/>
              <a:gd name="connsiteY277" fmla="*/ 5268592 h 5448300"/>
              <a:gd name="connsiteX278" fmla="*/ 4366247 w 5448490"/>
              <a:gd name="connsiteY278" fmla="*/ 4407133 h 5448300"/>
              <a:gd name="connsiteX279" fmla="*/ 5234362 w 5448490"/>
              <a:gd name="connsiteY279" fmla="*/ 4104767 h 5448300"/>
              <a:gd name="connsiteX280" fmla="*/ 4992849 w 5448490"/>
              <a:gd name="connsiteY280" fmla="*/ 5001407 h 5448300"/>
              <a:gd name="connsiteX281" fmla="*/ 5311379 w 5448490"/>
              <a:gd name="connsiteY281" fmla="*/ 3701611 h 5448300"/>
              <a:gd name="connsiteX282" fmla="*/ 5241968 w 5448490"/>
              <a:gd name="connsiteY282" fmla="*/ 4070536 h 5448300"/>
              <a:gd name="connsiteX283" fmla="*/ 4373854 w 5448490"/>
              <a:gd name="connsiteY283" fmla="*/ 4375755 h 5448300"/>
              <a:gd name="connsiteX284" fmla="*/ 4511725 w 5448490"/>
              <a:gd name="connsiteY284" fmla="*/ 3707316 h 5448300"/>
              <a:gd name="connsiteX285" fmla="*/ 4539299 w 5448490"/>
              <a:gd name="connsiteY285" fmla="*/ 3531411 h 5448300"/>
              <a:gd name="connsiteX286" fmla="*/ 5376987 w 5448490"/>
              <a:gd name="connsiteY286" fmla="*/ 3212881 h 5448300"/>
              <a:gd name="connsiteX287" fmla="*/ 5311379 w 5448490"/>
              <a:gd name="connsiteY287" fmla="*/ 3701611 h 5448300"/>
              <a:gd name="connsiteX288" fmla="*/ 5380791 w 5448490"/>
              <a:gd name="connsiteY288" fmla="*/ 3179601 h 5448300"/>
              <a:gd name="connsiteX289" fmla="*/ 4544054 w 5448490"/>
              <a:gd name="connsiteY289" fmla="*/ 3500034 h 5448300"/>
              <a:gd name="connsiteX290" fmla="*/ 4616317 w 5448490"/>
              <a:gd name="connsiteY290" fmla="*/ 2680412 h 5448300"/>
              <a:gd name="connsiteX291" fmla="*/ 5419775 w 5448490"/>
              <a:gd name="connsiteY291" fmla="*/ 2365684 h 5448300"/>
              <a:gd name="connsiteX292" fmla="*/ 5380791 w 5448490"/>
              <a:gd name="connsiteY292" fmla="*/ 3179601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5448490" h="5448300">
                <a:moveTo>
                  <a:pt x="5448300" y="2352373"/>
                </a:moveTo>
                <a:cubicBezTo>
                  <a:pt x="5448300" y="2341913"/>
                  <a:pt x="5448300" y="2331454"/>
                  <a:pt x="5448300" y="2320995"/>
                </a:cubicBezTo>
                <a:cubicBezTo>
                  <a:pt x="5445448" y="2091843"/>
                  <a:pt x="5431185" y="1865544"/>
                  <a:pt x="5406463" y="1643048"/>
                </a:cubicBezTo>
                <a:cubicBezTo>
                  <a:pt x="5402660" y="1611670"/>
                  <a:pt x="5398857" y="1581243"/>
                  <a:pt x="5395054" y="1550816"/>
                </a:cubicBezTo>
                <a:cubicBezTo>
                  <a:pt x="5394102" y="1541308"/>
                  <a:pt x="5392201" y="1530849"/>
                  <a:pt x="5391250" y="1521340"/>
                </a:cubicBezTo>
                <a:cubicBezTo>
                  <a:pt x="5358921" y="1272221"/>
                  <a:pt x="5312331" y="1027856"/>
                  <a:pt x="5251477" y="789195"/>
                </a:cubicBezTo>
                <a:cubicBezTo>
                  <a:pt x="5249575" y="779687"/>
                  <a:pt x="5246723" y="770179"/>
                  <a:pt x="5243870" y="761621"/>
                </a:cubicBezTo>
                <a:cubicBezTo>
                  <a:pt x="5182066" y="522010"/>
                  <a:pt x="5105999" y="287153"/>
                  <a:pt x="5016620" y="59903"/>
                </a:cubicBezTo>
                <a:cubicBezTo>
                  <a:pt x="5012817" y="51345"/>
                  <a:pt x="5009964" y="41837"/>
                  <a:pt x="5006161" y="33279"/>
                </a:cubicBezTo>
                <a:cubicBezTo>
                  <a:pt x="4997603" y="37083"/>
                  <a:pt x="4988095" y="39935"/>
                  <a:pt x="4979537" y="43739"/>
                </a:cubicBezTo>
                <a:cubicBezTo>
                  <a:pt x="4748484" y="133117"/>
                  <a:pt x="4510774" y="207283"/>
                  <a:pt x="4266409" y="268136"/>
                </a:cubicBezTo>
                <a:cubicBezTo>
                  <a:pt x="4256901" y="270038"/>
                  <a:pt x="4247392" y="272890"/>
                  <a:pt x="4238835" y="274792"/>
                </a:cubicBezTo>
                <a:cubicBezTo>
                  <a:pt x="3993518" y="334695"/>
                  <a:pt x="3743448" y="379384"/>
                  <a:pt x="3487673" y="409811"/>
                </a:cubicBezTo>
                <a:cubicBezTo>
                  <a:pt x="3478164" y="410762"/>
                  <a:pt x="3468656" y="411713"/>
                  <a:pt x="3459148" y="413614"/>
                </a:cubicBezTo>
                <a:cubicBezTo>
                  <a:pt x="3453443" y="414565"/>
                  <a:pt x="3447738" y="414565"/>
                  <a:pt x="3442033" y="415516"/>
                </a:cubicBezTo>
                <a:cubicBezTo>
                  <a:pt x="3191011" y="443090"/>
                  <a:pt x="2935236" y="457353"/>
                  <a:pt x="2675657" y="457353"/>
                </a:cubicBezTo>
                <a:cubicBezTo>
                  <a:pt x="2666149" y="457353"/>
                  <a:pt x="2655690" y="457353"/>
                  <a:pt x="2646181" y="457353"/>
                </a:cubicBezTo>
                <a:cubicBezTo>
                  <a:pt x="2378996" y="456402"/>
                  <a:pt x="2108007" y="441189"/>
                  <a:pt x="1834166" y="410762"/>
                </a:cubicBezTo>
                <a:cubicBezTo>
                  <a:pt x="1823707" y="409811"/>
                  <a:pt x="1813248" y="408860"/>
                  <a:pt x="1802788" y="406959"/>
                </a:cubicBezTo>
                <a:cubicBezTo>
                  <a:pt x="1664917" y="390794"/>
                  <a:pt x="1526095" y="371778"/>
                  <a:pt x="1386321" y="348957"/>
                </a:cubicBezTo>
                <a:cubicBezTo>
                  <a:pt x="1237991" y="324236"/>
                  <a:pt x="1095365" y="296661"/>
                  <a:pt x="958444" y="267185"/>
                </a:cubicBezTo>
                <a:cubicBezTo>
                  <a:pt x="947034" y="264333"/>
                  <a:pt x="936575" y="262431"/>
                  <a:pt x="926116" y="259579"/>
                </a:cubicBezTo>
                <a:cubicBezTo>
                  <a:pt x="583814" y="183512"/>
                  <a:pt x="282399" y="95084"/>
                  <a:pt x="36132" y="12361"/>
                </a:cubicBezTo>
                <a:cubicBezTo>
                  <a:pt x="23771" y="7607"/>
                  <a:pt x="11410" y="3803"/>
                  <a:pt x="0" y="0"/>
                </a:cubicBezTo>
                <a:cubicBezTo>
                  <a:pt x="4754" y="11410"/>
                  <a:pt x="9508" y="22820"/>
                  <a:pt x="14263" y="35181"/>
                </a:cubicBezTo>
                <a:cubicBezTo>
                  <a:pt x="128363" y="320432"/>
                  <a:pt x="220594" y="616143"/>
                  <a:pt x="290956" y="920411"/>
                </a:cubicBezTo>
                <a:cubicBezTo>
                  <a:pt x="293809" y="930870"/>
                  <a:pt x="295711" y="941329"/>
                  <a:pt x="298563" y="952739"/>
                </a:cubicBezTo>
                <a:cubicBezTo>
                  <a:pt x="349908" y="1179039"/>
                  <a:pt x="387942" y="1410092"/>
                  <a:pt x="414565" y="1645900"/>
                </a:cubicBezTo>
                <a:cubicBezTo>
                  <a:pt x="420270" y="1693442"/>
                  <a:pt x="425024" y="1740984"/>
                  <a:pt x="428828" y="1788526"/>
                </a:cubicBezTo>
                <a:cubicBezTo>
                  <a:pt x="429779" y="1798985"/>
                  <a:pt x="430729" y="1808493"/>
                  <a:pt x="431680" y="1818953"/>
                </a:cubicBezTo>
                <a:cubicBezTo>
                  <a:pt x="454500" y="2082335"/>
                  <a:pt x="461156" y="2350471"/>
                  <a:pt x="453550" y="2622410"/>
                </a:cubicBezTo>
                <a:cubicBezTo>
                  <a:pt x="453550" y="2631919"/>
                  <a:pt x="452599" y="2642378"/>
                  <a:pt x="452599" y="2651886"/>
                </a:cubicBezTo>
                <a:cubicBezTo>
                  <a:pt x="444041" y="2908613"/>
                  <a:pt x="423123" y="3168191"/>
                  <a:pt x="388893" y="3431573"/>
                </a:cubicBezTo>
                <a:cubicBezTo>
                  <a:pt x="387942" y="3441082"/>
                  <a:pt x="386040" y="3450590"/>
                  <a:pt x="385089" y="3460098"/>
                </a:cubicBezTo>
                <a:cubicBezTo>
                  <a:pt x="374630" y="3540920"/>
                  <a:pt x="362269" y="3621741"/>
                  <a:pt x="348957" y="3702562"/>
                </a:cubicBezTo>
                <a:cubicBezTo>
                  <a:pt x="319481" y="3882270"/>
                  <a:pt x="284300" y="4054372"/>
                  <a:pt x="247218" y="4216965"/>
                </a:cubicBezTo>
                <a:cubicBezTo>
                  <a:pt x="245316" y="4226474"/>
                  <a:pt x="243414" y="4235982"/>
                  <a:pt x="240562" y="4244540"/>
                </a:cubicBezTo>
                <a:cubicBezTo>
                  <a:pt x="176856" y="4519332"/>
                  <a:pt x="105543" y="4765599"/>
                  <a:pt x="37083" y="4976685"/>
                </a:cubicBezTo>
                <a:cubicBezTo>
                  <a:pt x="34230" y="4986193"/>
                  <a:pt x="31378" y="4994751"/>
                  <a:pt x="28525" y="5004259"/>
                </a:cubicBezTo>
                <a:cubicBezTo>
                  <a:pt x="37083" y="5007111"/>
                  <a:pt x="46591" y="5009964"/>
                  <a:pt x="55149" y="5012817"/>
                </a:cubicBezTo>
                <a:cubicBezTo>
                  <a:pt x="262431" y="5081277"/>
                  <a:pt x="507747" y="5153541"/>
                  <a:pt x="781589" y="5219149"/>
                </a:cubicBezTo>
                <a:cubicBezTo>
                  <a:pt x="791097" y="5221050"/>
                  <a:pt x="800605" y="5223903"/>
                  <a:pt x="809163" y="5225804"/>
                </a:cubicBezTo>
                <a:cubicBezTo>
                  <a:pt x="987920" y="5267641"/>
                  <a:pt x="1179039" y="5307576"/>
                  <a:pt x="1380616" y="5339905"/>
                </a:cubicBezTo>
                <a:cubicBezTo>
                  <a:pt x="1438618" y="5349413"/>
                  <a:pt x="1496619" y="5357971"/>
                  <a:pt x="1553669" y="5366528"/>
                </a:cubicBezTo>
                <a:cubicBezTo>
                  <a:pt x="1563177" y="5367479"/>
                  <a:pt x="1572686" y="5369381"/>
                  <a:pt x="1582194" y="5370331"/>
                </a:cubicBezTo>
                <a:cubicBezTo>
                  <a:pt x="1841773" y="5406463"/>
                  <a:pt x="2098499" y="5430234"/>
                  <a:pt x="2351422" y="5441644"/>
                </a:cubicBezTo>
                <a:cubicBezTo>
                  <a:pt x="2361881" y="5441644"/>
                  <a:pt x="2371389" y="5442595"/>
                  <a:pt x="2381849" y="5442595"/>
                </a:cubicBezTo>
                <a:cubicBezTo>
                  <a:pt x="2478834" y="5446398"/>
                  <a:pt x="2574868" y="5448300"/>
                  <a:pt x="2670903" y="5448300"/>
                </a:cubicBezTo>
                <a:cubicBezTo>
                  <a:pt x="2843956" y="5448300"/>
                  <a:pt x="3015107" y="5441644"/>
                  <a:pt x="3183405" y="5430234"/>
                </a:cubicBezTo>
                <a:cubicBezTo>
                  <a:pt x="3193864" y="5429283"/>
                  <a:pt x="3204323" y="5428333"/>
                  <a:pt x="3214782" y="5427382"/>
                </a:cubicBezTo>
                <a:cubicBezTo>
                  <a:pt x="3291800" y="5421677"/>
                  <a:pt x="3367867" y="5414070"/>
                  <a:pt x="3443934" y="5405513"/>
                </a:cubicBezTo>
                <a:cubicBezTo>
                  <a:pt x="3652168" y="5382692"/>
                  <a:pt x="3856598" y="5349413"/>
                  <a:pt x="4057225" y="5307576"/>
                </a:cubicBezTo>
                <a:cubicBezTo>
                  <a:pt x="4068635" y="5305675"/>
                  <a:pt x="4079094" y="5302822"/>
                  <a:pt x="4090504" y="5299970"/>
                </a:cubicBezTo>
                <a:cubicBezTo>
                  <a:pt x="4396674" y="5233411"/>
                  <a:pt x="4693335" y="5145934"/>
                  <a:pt x="4980488" y="5035636"/>
                </a:cubicBezTo>
                <a:cubicBezTo>
                  <a:pt x="4991898" y="5030882"/>
                  <a:pt x="5003308" y="5027079"/>
                  <a:pt x="5014718" y="5022325"/>
                </a:cubicBezTo>
                <a:cubicBezTo>
                  <a:pt x="5018521" y="5010915"/>
                  <a:pt x="5022325" y="4998554"/>
                  <a:pt x="5026128" y="4987144"/>
                </a:cubicBezTo>
                <a:cubicBezTo>
                  <a:pt x="5107900" y="4735172"/>
                  <a:pt x="5194426" y="4431855"/>
                  <a:pt x="5266690" y="4090504"/>
                </a:cubicBezTo>
                <a:cubicBezTo>
                  <a:pt x="5269543" y="4079094"/>
                  <a:pt x="5271445" y="4067684"/>
                  <a:pt x="5274297" y="4056274"/>
                </a:cubicBezTo>
                <a:cubicBezTo>
                  <a:pt x="5298068" y="3944075"/>
                  <a:pt x="5319937" y="3827122"/>
                  <a:pt x="5339905" y="3707316"/>
                </a:cubicBezTo>
                <a:cubicBezTo>
                  <a:pt x="5368430" y="3537116"/>
                  <a:pt x="5390299" y="3366916"/>
                  <a:pt x="5408365" y="3198618"/>
                </a:cubicBezTo>
                <a:cubicBezTo>
                  <a:pt x="5409316" y="3187208"/>
                  <a:pt x="5410267" y="3176749"/>
                  <a:pt x="5412169" y="3165339"/>
                </a:cubicBezTo>
                <a:cubicBezTo>
                  <a:pt x="5437841" y="2890547"/>
                  <a:pt x="5450202" y="2619558"/>
                  <a:pt x="5448300" y="2352373"/>
                </a:cubicBezTo>
                <a:close/>
                <a:moveTo>
                  <a:pt x="5377938" y="1645900"/>
                </a:moveTo>
                <a:cubicBezTo>
                  <a:pt x="5402660" y="1871249"/>
                  <a:pt x="5416923" y="2101351"/>
                  <a:pt x="5419775" y="2334307"/>
                </a:cubicBezTo>
                <a:cubicBezTo>
                  <a:pt x="5161147" y="2458866"/>
                  <a:pt x="4893962" y="2564410"/>
                  <a:pt x="4618219" y="2650936"/>
                </a:cubicBezTo>
                <a:cubicBezTo>
                  <a:pt x="4626777" y="2382799"/>
                  <a:pt x="4621071" y="2118467"/>
                  <a:pt x="4600153" y="1858888"/>
                </a:cubicBezTo>
                <a:cubicBezTo>
                  <a:pt x="4864486" y="1778067"/>
                  <a:pt x="5120261" y="1679179"/>
                  <a:pt x="5368430" y="1563177"/>
                </a:cubicBezTo>
                <a:cubicBezTo>
                  <a:pt x="5371283" y="1590752"/>
                  <a:pt x="5375086" y="1618326"/>
                  <a:pt x="5377938" y="1645900"/>
                </a:cubicBezTo>
                <a:close/>
                <a:moveTo>
                  <a:pt x="1212318" y="3655971"/>
                </a:moveTo>
                <a:cubicBezTo>
                  <a:pt x="1267467" y="3666430"/>
                  <a:pt x="1324517" y="3675939"/>
                  <a:pt x="1381567" y="3685447"/>
                </a:cubicBezTo>
                <a:cubicBezTo>
                  <a:pt x="1586948" y="3719677"/>
                  <a:pt x="1791378" y="3745350"/>
                  <a:pt x="1992956" y="3763416"/>
                </a:cubicBezTo>
                <a:cubicBezTo>
                  <a:pt x="1943512" y="4046765"/>
                  <a:pt x="1883610" y="4309197"/>
                  <a:pt x="1819903" y="4545004"/>
                </a:cubicBezTo>
                <a:cubicBezTo>
                  <a:pt x="1676327" y="4528840"/>
                  <a:pt x="1531800" y="4508873"/>
                  <a:pt x="1386321" y="4485102"/>
                </a:cubicBezTo>
                <a:cubicBezTo>
                  <a:pt x="1272221" y="4466085"/>
                  <a:pt x="1160973" y="4445166"/>
                  <a:pt x="1053528" y="4423297"/>
                </a:cubicBezTo>
                <a:cubicBezTo>
                  <a:pt x="1108677" y="4203654"/>
                  <a:pt x="1160973" y="3964042"/>
                  <a:pt x="1203761" y="3708267"/>
                </a:cubicBezTo>
                <a:cubicBezTo>
                  <a:pt x="1206613" y="3690201"/>
                  <a:pt x="1209466" y="3673086"/>
                  <a:pt x="1212318" y="3655971"/>
                </a:cubicBezTo>
                <a:close/>
                <a:moveTo>
                  <a:pt x="1301697" y="2016727"/>
                </a:moveTo>
                <a:cubicBezTo>
                  <a:pt x="1328320" y="2021481"/>
                  <a:pt x="1354944" y="2026235"/>
                  <a:pt x="1381567" y="2030039"/>
                </a:cubicBezTo>
                <a:cubicBezTo>
                  <a:pt x="1624982" y="2069974"/>
                  <a:pt x="1866494" y="2099450"/>
                  <a:pt x="2105155" y="2117516"/>
                </a:cubicBezTo>
                <a:cubicBezTo>
                  <a:pt x="2115614" y="2378996"/>
                  <a:pt x="2112761" y="2645231"/>
                  <a:pt x="2094696" y="2915269"/>
                </a:cubicBezTo>
                <a:cubicBezTo>
                  <a:pt x="1860789" y="2897203"/>
                  <a:pt x="1624982" y="2868678"/>
                  <a:pt x="1387272" y="2829693"/>
                </a:cubicBezTo>
                <a:cubicBezTo>
                  <a:pt x="1358747" y="2824939"/>
                  <a:pt x="1330222" y="2820185"/>
                  <a:pt x="1302648" y="2815431"/>
                </a:cubicBezTo>
                <a:cubicBezTo>
                  <a:pt x="1315959" y="2545393"/>
                  <a:pt x="1315959" y="2279158"/>
                  <a:pt x="1301697" y="2016727"/>
                </a:cubicBezTo>
                <a:close/>
                <a:moveTo>
                  <a:pt x="3752957" y="2853464"/>
                </a:moveTo>
                <a:cubicBezTo>
                  <a:pt x="3650266" y="2869628"/>
                  <a:pt x="3547576" y="2883891"/>
                  <a:pt x="3442983" y="2895301"/>
                </a:cubicBezTo>
                <a:cubicBezTo>
                  <a:pt x="3280390" y="2913367"/>
                  <a:pt x="3115895" y="2925728"/>
                  <a:pt x="2949499" y="2932384"/>
                </a:cubicBezTo>
                <a:cubicBezTo>
                  <a:pt x="2967565" y="2662346"/>
                  <a:pt x="2972319" y="2395160"/>
                  <a:pt x="2961860" y="2133680"/>
                </a:cubicBezTo>
                <a:cubicBezTo>
                  <a:pt x="3125404" y="2127024"/>
                  <a:pt x="3286095" y="2114663"/>
                  <a:pt x="3445836" y="2097548"/>
                </a:cubicBezTo>
                <a:cubicBezTo>
                  <a:pt x="3550428" y="2086138"/>
                  <a:pt x="3654069" y="2071875"/>
                  <a:pt x="3756760" y="2055711"/>
                </a:cubicBezTo>
                <a:cubicBezTo>
                  <a:pt x="3770072" y="2317192"/>
                  <a:pt x="3768170" y="2583426"/>
                  <a:pt x="3752957" y="2853464"/>
                </a:cubicBezTo>
                <a:close/>
                <a:moveTo>
                  <a:pt x="3442983" y="3723481"/>
                </a:moveTo>
                <a:cubicBezTo>
                  <a:pt x="3248062" y="3745350"/>
                  <a:pt x="3050287" y="3758661"/>
                  <a:pt x="2848710" y="3763416"/>
                </a:cubicBezTo>
                <a:cubicBezTo>
                  <a:pt x="2851562" y="3745350"/>
                  <a:pt x="2855366" y="3726333"/>
                  <a:pt x="2858218" y="3707316"/>
                </a:cubicBezTo>
                <a:cubicBezTo>
                  <a:pt x="2900055" y="3456295"/>
                  <a:pt x="2929531" y="3207176"/>
                  <a:pt x="2946646" y="2961860"/>
                </a:cubicBezTo>
                <a:cubicBezTo>
                  <a:pt x="3114944" y="2955204"/>
                  <a:pt x="3281341" y="2942843"/>
                  <a:pt x="3444885" y="2924777"/>
                </a:cubicBezTo>
                <a:cubicBezTo>
                  <a:pt x="3547576" y="2913367"/>
                  <a:pt x="3649315" y="2899104"/>
                  <a:pt x="3750104" y="2882940"/>
                </a:cubicBezTo>
                <a:cubicBezTo>
                  <a:pt x="3732989" y="3150125"/>
                  <a:pt x="3702562" y="3422065"/>
                  <a:pt x="3657873" y="3694955"/>
                </a:cubicBezTo>
                <a:cubicBezTo>
                  <a:pt x="3586560" y="3705415"/>
                  <a:pt x="3515247" y="3714923"/>
                  <a:pt x="3442983" y="3723481"/>
                </a:cubicBezTo>
                <a:close/>
                <a:moveTo>
                  <a:pt x="2133680" y="2120368"/>
                </a:moveTo>
                <a:cubicBezTo>
                  <a:pt x="2314339" y="2133680"/>
                  <a:pt x="2494047" y="2139385"/>
                  <a:pt x="2671854" y="2139385"/>
                </a:cubicBezTo>
                <a:cubicBezTo>
                  <a:pt x="2759331" y="2139385"/>
                  <a:pt x="2846808" y="2137483"/>
                  <a:pt x="2933334" y="2134631"/>
                </a:cubicBezTo>
                <a:cubicBezTo>
                  <a:pt x="2943794" y="2397062"/>
                  <a:pt x="2939040" y="2663297"/>
                  <a:pt x="2920974" y="2934285"/>
                </a:cubicBezTo>
                <a:cubicBezTo>
                  <a:pt x="2659493" y="2943794"/>
                  <a:pt x="2393259" y="2938089"/>
                  <a:pt x="2123221" y="2918121"/>
                </a:cubicBezTo>
                <a:cubicBezTo>
                  <a:pt x="2140336" y="2648083"/>
                  <a:pt x="2144139" y="2381849"/>
                  <a:pt x="2133680" y="2120368"/>
                </a:cubicBezTo>
                <a:close/>
                <a:moveTo>
                  <a:pt x="2671854" y="2966614"/>
                </a:moveTo>
                <a:cubicBezTo>
                  <a:pt x="2754577" y="2966614"/>
                  <a:pt x="2837300" y="2964712"/>
                  <a:pt x="2919072" y="2961860"/>
                </a:cubicBezTo>
                <a:cubicBezTo>
                  <a:pt x="2901006" y="3206225"/>
                  <a:pt x="2872481" y="3452492"/>
                  <a:pt x="2830644" y="3701611"/>
                </a:cubicBezTo>
                <a:cubicBezTo>
                  <a:pt x="2826840" y="3722530"/>
                  <a:pt x="2823988" y="3743448"/>
                  <a:pt x="2820185" y="3763416"/>
                </a:cubicBezTo>
                <a:cubicBezTo>
                  <a:pt x="2559655" y="3769121"/>
                  <a:pt x="2294372" y="3759612"/>
                  <a:pt x="2026235" y="3736792"/>
                </a:cubicBezTo>
                <a:cubicBezTo>
                  <a:pt x="2028137" y="3726333"/>
                  <a:pt x="2030039" y="3716825"/>
                  <a:pt x="2030989" y="3706365"/>
                </a:cubicBezTo>
                <a:cubicBezTo>
                  <a:pt x="2073777" y="3450590"/>
                  <a:pt x="2103253" y="3196717"/>
                  <a:pt x="2121319" y="2945695"/>
                </a:cubicBezTo>
                <a:cubicBezTo>
                  <a:pt x="2305782" y="2959958"/>
                  <a:pt x="2489293" y="2966614"/>
                  <a:pt x="2671854" y="2966614"/>
                </a:cubicBezTo>
                <a:close/>
                <a:moveTo>
                  <a:pt x="3723481" y="1645900"/>
                </a:moveTo>
                <a:cubicBezTo>
                  <a:pt x="3737743" y="1771411"/>
                  <a:pt x="3748202" y="1898823"/>
                  <a:pt x="3754858" y="2026235"/>
                </a:cubicBezTo>
                <a:cubicBezTo>
                  <a:pt x="3651217" y="2042399"/>
                  <a:pt x="3547576" y="2056662"/>
                  <a:pt x="3442983" y="2069023"/>
                </a:cubicBezTo>
                <a:cubicBezTo>
                  <a:pt x="3284193" y="2087089"/>
                  <a:pt x="3123502" y="2098499"/>
                  <a:pt x="2960909" y="2105155"/>
                </a:cubicBezTo>
                <a:cubicBezTo>
                  <a:pt x="2954253" y="1949217"/>
                  <a:pt x="2941892" y="1795182"/>
                  <a:pt x="2925728" y="1643048"/>
                </a:cubicBezTo>
                <a:cubicBezTo>
                  <a:pt x="2913367" y="1530849"/>
                  <a:pt x="2898153" y="1419601"/>
                  <a:pt x="2880087" y="1309304"/>
                </a:cubicBezTo>
                <a:cubicBezTo>
                  <a:pt x="3071206" y="1303599"/>
                  <a:pt x="3260423" y="1291238"/>
                  <a:pt x="3446787" y="1270319"/>
                </a:cubicBezTo>
                <a:cubicBezTo>
                  <a:pt x="3520952" y="1261762"/>
                  <a:pt x="3594167" y="1252253"/>
                  <a:pt x="3666430" y="1241794"/>
                </a:cubicBezTo>
                <a:cubicBezTo>
                  <a:pt x="3688299" y="1374911"/>
                  <a:pt x="3708267" y="1508979"/>
                  <a:pt x="3723481" y="1645900"/>
                </a:cubicBezTo>
                <a:close/>
                <a:moveTo>
                  <a:pt x="3693054" y="1237040"/>
                </a:moveTo>
                <a:cubicBezTo>
                  <a:pt x="3954534" y="1198056"/>
                  <a:pt x="4210309" y="1142907"/>
                  <a:pt x="4460380" y="1072545"/>
                </a:cubicBezTo>
                <a:cubicBezTo>
                  <a:pt x="4498413" y="1260811"/>
                  <a:pt x="4528840" y="1450978"/>
                  <a:pt x="4550710" y="1644949"/>
                </a:cubicBezTo>
                <a:cubicBezTo>
                  <a:pt x="4558316" y="1708655"/>
                  <a:pt x="4564021" y="1773312"/>
                  <a:pt x="4569726" y="1837969"/>
                </a:cubicBezTo>
                <a:cubicBezTo>
                  <a:pt x="4314902" y="1914987"/>
                  <a:pt x="4052471" y="1976792"/>
                  <a:pt x="3783383" y="2020530"/>
                </a:cubicBezTo>
                <a:cubicBezTo>
                  <a:pt x="3776728" y="1893118"/>
                  <a:pt x="3766268" y="1766657"/>
                  <a:pt x="3752006" y="1642097"/>
                </a:cubicBezTo>
                <a:cubicBezTo>
                  <a:pt x="3736792" y="1506127"/>
                  <a:pt x="3716825" y="1371108"/>
                  <a:pt x="3693054" y="1237040"/>
                </a:cubicBezTo>
                <a:close/>
                <a:moveTo>
                  <a:pt x="2896252" y="1645900"/>
                </a:moveTo>
                <a:cubicBezTo>
                  <a:pt x="2913367" y="1798034"/>
                  <a:pt x="2924777" y="1951119"/>
                  <a:pt x="2931433" y="2106106"/>
                </a:cubicBezTo>
                <a:cubicBezTo>
                  <a:pt x="2669002" y="2115614"/>
                  <a:pt x="2402767" y="2110860"/>
                  <a:pt x="2131778" y="2090892"/>
                </a:cubicBezTo>
                <a:cubicBezTo>
                  <a:pt x="2125122" y="1939709"/>
                  <a:pt x="2113712" y="1790427"/>
                  <a:pt x="2096597" y="1642097"/>
                </a:cubicBezTo>
                <a:cubicBezTo>
                  <a:pt x="2083286" y="1522291"/>
                  <a:pt x="2066170" y="1403437"/>
                  <a:pt x="2047154" y="1285533"/>
                </a:cubicBezTo>
                <a:cubicBezTo>
                  <a:pt x="2257289" y="1302648"/>
                  <a:pt x="2465522" y="1311205"/>
                  <a:pt x="2670903" y="1311205"/>
                </a:cubicBezTo>
                <a:cubicBezTo>
                  <a:pt x="2730806" y="1311205"/>
                  <a:pt x="2789758" y="1310254"/>
                  <a:pt x="2848710" y="1309304"/>
                </a:cubicBezTo>
                <a:cubicBezTo>
                  <a:pt x="2867727" y="1420552"/>
                  <a:pt x="2883891" y="1532750"/>
                  <a:pt x="2896252" y="1645900"/>
                </a:cubicBezTo>
                <a:close/>
                <a:moveTo>
                  <a:pt x="2069023" y="1645900"/>
                </a:moveTo>
                <a:cubicBezTo>
                  <a:pt x="2085187" y="1792329"/>
                  <a:pt x="2096597" y="1939709"/>
                  <a:pt x="2104204" y="2089941"/>
                </a:cubicBezTo>
                <a:cubicBezTo>
                  <a:pt x="1867445" y="2071875"/>
                  <a:pt x="1627834" y="2043350"/>
                  <a:pt x="1387272" y="2003415"/>
                </a:cubicBezTo>
                <a:cubicBezTo>
                  <a:pt x="1357796" y="1998661"/>
                  <a:pt x="1329271" y="1993907"/>
                  <a:pt x="1300746" y="1988202"/>
                </a:cubicBezTo>
                <a:cubicBezTo>
                  <a:pt x="1294090" y="1872199"/>
                  <a:pt x="1283631" y="1757148"/>
                  <a:pt x="1271270" y="1643048"/>
                </a:cubicBezTo>
                <a:cubicBezTo>
                  <a:pt x="1253204" y="1484258"/>
                  <a:pt x="1230384" y="1326419"/>
                  <a:pt x="1200908" y="1171432"/>
                </a:cubicBezTo>
                <a:cubicBezTo>
                  <a:pt x="1259860" y="1182842"/>
                  <a:pt x="1320714" y="1193301"/>
                  <a:pt x="1381567" y="1203761"/>
                </a:cubicBezTo>
                <a:cubicBezTo>
                  <a:pt x="1595506" y="1238942"/>
                  <a:pt x="1808493" y="1265565"/>
                  <a:pt x="2018629" y="1283631"/>
                </a:cubicBezTo>
                <a:cubicBezTo>
                  <a:pt x="2038596" y="1403437"/>
                  <a:pt x="2055711" y="1524193"/>
                  <a:pt x="2069023" y="1645900"/>
                </a:cubicBezTo>
                <a:close/>
                <a:moveTo>
                  <a:pt x="1380616" y="2858218"/>
                </a:moveTo>
                <a:cubicBezTo>
                  <a:pt x="1620227" y="2898153"/>
                  <a:pt x="1856986" y="2926678"/>
                  <a:pt x="2091843" y="2944745"/>
                </a:cubicBezTo>
                <a:cubicBezTo>
                  <a:pt x="2074728" y="3194815"/>
                  <a:pt x="2044301" y="3447738"/>
                  <a:pt x="2002464" y="3702562"/>
                </a:cubicBezTo>
                <a:cubicBezTo>
                  <a:pt x="2000563" y="3713972"/>
                  <a:pt x="1998661" y="3724431"/>
                  <a:pt x="1996759" y="3735841"/>
                </a:cubicBezTo>
                <a:cubicBezTo>
                  <a:pt x="1795182" y="3717776"/>
                  <a:pt x="1590752" y="3692103"/>
                  <a:pt x="1386321" y="3657873"/>
                </a:cubicBezTo>
                <a:cubicBezTo>
                  <a:pt x="1329271" y="3648364"/>
                  <a:pt x="1272221" y="3637905"/>
                  <a:pt x="1216121" y="3628397"/>
                </a:cubicBezTo>
                <a:cubicBezTo>
                  <a:pt x="1257007" y="3365015"/>
                  <a:pt x="1284582" y="3103534"/>
                  <a:pt x="1299795" y="2844907"/>
                </a:cubicBezTo>
                <a:cubicBezTo>
                  <a:pt x="1326419" y="2848710"/>
                  <a:pt x="1353993" y="2853464"/>
                  <a:pt x="1380616" y="2858218"/>
                </a:cubicBezTo>
                <a:close/>
                <a:moveTo>
                  <a:pt x="2021481" y="3765317"/>
                </a:moveTo>
                <a:cubicBezTo>
                  <a:pt x="2240174" y="3784334"/>
                  <a:pt x="2457916" y="3793843"/>
                  <a:pt x="2671854" y="3793843"/>
                </a:cubicBezTo>
                <a:cubicBezTo>
                  <a:pt x="2719396" y="3793843"/>
                  <a:pt x="2767889" y="3792892"/>
                  <a:pt x="2815431" y="3791941"/>
                </a:cubicBezTo>
                <a:cubicBezTo>
                  <a:pt x="2764085" y="4083848"/>
                  <a:pt x="2700379" y="4352935"/>
                  <a:pt x="2634771" y="4592546"/>
                </a:cubicBezTo>
                <a:cubicBezTo>
                  <a:pt x="2376143" y="4591595"/>
                  <a:pt x="2114663" y="4576382"/>
                  <a:pt x="1849379" y="4547857"/>
                </a:cubicBezTo>
                <a:cubicBezTo>
                  <a:pt x="1912135" y="4312049"/>
                  <a:pt x="1972037" y="4048667"/>
                  <a:pt x="2021481" y="3765317"/>
                </a:cubicBezTo>
                <a:close/>
                <a:moveTo>
                  <a:pt x="2843956" y="3791941"/>
                </a:moveTo>
                <a:cubicBezTo>
                  <a:pt x="3047435" y="3787187"/>
                  <a:pt x="3248062" y="3773875"/>
                  <a:pt x="3445836" y="3752006"/>
                </a:cubicBezTo>
                <a:cubicBezTo>
                  <a:pt x="3515247" y="3744399"/>
                  <a:pt x="3584658" y="3734890"/>
                  <a:pt x="3654069" y="3725382"/>
                </a:cubicBezTo>
                <a:cubicBezTo>
                  <a:pt x="3603675" y="4023945"/>
                  <a:pt x="3540920" y="4300639"/>
                  <a:pt x="3474361" y="4546906"/>
                </a:cubicBezTo>
                <a:cubicBezTo>
                  <a:pt x="3463902" y="4547857"/>
                  <a:pt x="3453443" y="4549759"/>
                  <a:pt x="3442983" y="4550710"/>
                </a:cubicBezTo>
                <a:cubicBezTo>
                  <a:pt x="3188159" y="4579235"/>
                  <a:pt x="2928580" y="4593497"/>
                  <a:pt x="2664247" y="4592546"/>
                </a:cubicBezTo>
                <a:cubicBezTo>
                  <a:pt x="2728904" y="4352935"/>
                  <a:pt x="2792611" y="4082897"/>
                  <a:pt x="2843956" y="3791941"/>
                </a:cubicBezTo>
                <a:close/>
                <a:moveTo>
                  <a:pt x="3683545" y="3720628"/>
                </a:moveTo>
                <a:cubicBezTo>
                  <a:pt x="3965944" y="3678791"/>
                  <a:pt x="4241687" y="3617938"/>
                  <a:pt x="4509823" y="3539969"/>
                </a:cubicBezTo>
                <a:cubicBezTo>
                  <a:pt x="4502217" y="3593216"/>
                  <a:pt x="4493659" y="3647414"/>
                  <a:pt x="4485102" y="3701611"/>
                </a:cubicBezTo>
                <a:cubicBezTo>
                  <a:pt x="4445166" y="3945026"/>
                  <a:pt x="4395723" y="4174178"/>
                  <a:pt x="4343427" y="4384313"/>
                </a:cubicBezTo>
                <a:cubicBezTo>
                  <a:pt x="4071487" y="4455626"/>
                  <a:pt x="3790990" y="4508873"/>
                  <a:pt x="3504788" y="4543103"/>
                </a:cubicBezTo>
                <a:cubicBezTo>
                  <a:pt x="3570396" y="4295885"/>
                  <a:pt x="3633151" y="4019191"/>
                  <a:pt x="3683545" y="3720628"/>
                </a:cubicBezTo>
                <a:close/>
                <a:moveTo>
                  <a:pt x="3688299" y="3691152"/>
                </a:moveTo>
                <a:cubicBezTo>
                  <a:pt x="3732989" y="3417311"/>
                  <a:pt x="3763416" y="3146322"/>
                  <a:pt x="3779580" y="2878186"/>
                </a:cubicBezTo>
                <a:cubicBezTo>
                  <a:pt x="4055323" y="2832546"/>
                  <a:pt x="4325361" y="2769790"/>
                  <a:pt x="4587792" y="2689920"/>
                </a:cubicBezTo>
                <a:cubicBezTo>
                  <a:pt x="4578284" y="2959958"/>
                  <a:pt x="4553562" y="3232848"/>
                  <a:pt x="4514578" y="3509542"/>
                </a:cubicBezTo>
                <a:cubicBezTo>
                  <a:pt x="4246441" y="3587511"/>
                  <a:pt x="3970698" y="3648364"/>
                  <a:pt x="3688299" y="3691152"/>
                </a:cubicBezTo>
                <a:close/>
                <a:moveTo>
                  <a:pt x="3781482" y="2848710"/>
                </a:moveTo>
                <a:cubicBezTo>
                  <a:pt x="3796695" y="2578672"/>
                  <a:pt x="3797646" y="2311487"/>
                  <a:pt x="3784334" y="2050006"/>
                </a:cubicBezTo>
                <a:cubicBezTo>
                  <a:pt x="4053421" y="2005317"/>
                  <a:pt x="4315852" y="1944463"/>
                  <a:pt x="4571628" y="1867445"/>
                </a:cubicBezTo>
                <a:cubicBezTo>
                  <a:pt x="4591595" y="2127024"/>
                  <a:pt x="4597301" y="2391357"/>
                  <a:pt x="4588743" y="2659493"/>
                </a:cubicBezTo>
                <a:cubicBezTo>
                  <a:pt x="4327263" y="2740314"/>
                  <a:pt x="4057225" y="2803070"/>
                  <a:pt x="3781482" y="2848710"/>
                </a:cubicBezTo>
                <a:close/>
                <a:moveTo>
                  <a:pt x="5363675" y="1533701"/>
                </a:moveTo>
                <a:cubicBezTo>
                  <a:pt x="5116458" y="1649703"/>
                  <a:pt x="4860683" y="1748591"/>
                  <a:pt x="4596350" y="1830363"/>
                </a:cubicBezTo>
                <a:cubicBezTo>
                  <a:pt x="4591595" y="1767607"/>
                  <a:pt x="4584940" y="1705803"/>
                  <a:pt x="4578284" y="1643048"/>
                </a:cubicBezTo>
                <a:cubicBezTo>
                  <a:pt x="4556415" y="1447175"/>
                  <a:pt x="4525988" y="1254155"/>
                  <a:pt x="4487003" y="1064938"/>
                </a:cubicBezTo>
                <a:cubicBezTo>
                  <a:pt x="4739926" y="992675"/>
                  <a:pt x="4986193" y="904247"/>
                  <a:pt x="5224853" y="800605"/>
                </a:cubicBezTo>
                <a:cubicBezTo>
                  <a:pt x="5285707" y="1039266"/>
                  <a:pt x="5332298" y="1283631"/>
                  <a:pt x="5363675" y="1533701"/>
                </a:cubicBezTo>
                <a:close/>
                <a:moveTo>
                  <a:pt x="4990948" y="69411"/>
                </a:moveTo>
                <a:cubicBezTo>
                  <a:pt x="5080326" y="297612"/>
                  <a:pt x="5156393" y="532469"/>
                  <a:pt x="5218197" y="772080"/>
                </a:cubicBezTo>
                <a:cubicBezTo>
                  <a:pt x="4980488" y="875722"/>
                  <a:pt x="4734221" y="964149"/>
                  <a:pt x="4482249" y="1036413"/>
                </a:cubicBezTo>
                <a:cubicBezTo>
                  <a:pt x="4429002" y="782539"/>
                  <a:pt x="4360542" y="534371"/>
                  <a:pt x="4277819" y="293809"/>
                </a:cubicBezTo>
                <a:cubicBezTo>
                  <a:pt x="4521233" y="233906"/>
                  <a:pt x="4759894" y="158790"/>
                  <a:pt x="4990948" y="69411"/>
                </a:cubicBezTo>
                <a:close/>
                <a:moveTo>
                  <a:pt x="4249294" y="300465"/>
                </a:moveTo>
                <a:cubicBezTo>
                  <a:pt x="4332968" y="541978"/>
                  <a:pt x="4401428" y="790146"/>
                  <a:pt x="4454675" y="1044020"/>
                </a:cubicBezTo>
                <a:cubicBezTo>
                  <a:pt x="4205555" y="1114382"/>
                  <a:pt x="3949780" y="1169530"/>
                  <a:pt x="3688299" y="1208515"/>
                </a:cubicBezTo>
                <a:cubicBezTo>
                  <a:pt x="3640758" y="944182"/>
                  <a:pt x="3577052" y="686505"/>
                  <a:pt x="3497181" y="435484"/>
                </a:cubicBezTo>
                <a:cubicBezTo>
                  <a:pt x="3753907" y="406008"/>
                  <a:pt x="4003978" y="360368"/>
                  <a:pt x="4249294" y="300465"/>
                </a:cubicBezTo>
                <a:close/>
                <a:moveTo>
                  <a:pt x="3444885" y="443090"/>
                </a:moveTo>
                <a:cubicBezTo>
                  <a:pt x="3452492" y="442140"/>
                  <a:pt x="3460098" y="441189"/>
                  <a:pt x="3467705" y="440238"/>
                </a:cubicBezTo>
                <a:cubicBezTo>
                  <a:pt x="3547576" y="691259"/>
                  <a:pt x="3611282" y="949887"/>
                  <a:pt x="3659774" y="1213269"/>
                </a:cubicBezTo>
                <a:cubicBezTo>
                  <a:pt x="3587511" y="1223728"/>
                  <a:pt x="3515247" y="1233237"/>
                  <a:pt x="3442033" y="1241794"/>
                </a:cubicBezTo>
                <a:cubicBezTo>
                  <a:pt x="3254717" y="1262713"/>
                  <a:pt x="3065501" y="1276024"/>
                  <a:pt x="2873432" y="1280778"/>
                </a:cubicBezTo>
                <a:cubicBezTo>
                  <a:pt x="2827791" y="1008839"/>
                  <a:pt x="2764085" y="743555"/>
                  <a:pt x="2685166" y="484927"/>
                </a:cubicBezTo>
                <a:cubicBezTo>
                  <a:pt x="2942843" y="483976"/>
                  <a:pt x="3196717" y="470665"/>
                  <a:pt x="3444885" y="443090"/>
                </a:cubicBezTo>
                <a:close/>
                <a:moveTo>
                  <a:pt x="2655690" y="484927"/>
                </a:moveTo>
                <a:cubicBezTo>
                  <a:pt x="2735560" y="743555"/>
                  <a:pt x="2799266" y="1008839"/>
                  <a:pt x="2844907" y="1281729"/>
                </a:cubicBezTo>
                <a:cubicBezTo>
                  <a:pt x="2581524" y="1288385"/>
                  <a:pt x="2313388" y="1279828"/>
                  <a:pt x="2042399" y="1257007"/>
                </a:cubicBezTo>
                <a:cubicBezTo>
                  <a:pt x="1993907" y="977461"/>
                  <a:pt x="1927348" y="704571"/>
                  <a:pt x="1843674" y="439287"/>
                </a:cubicBezTo>
                <a:cubicBezTo>
                  <a:pt x="2117516" y="468763"/>
                  <a:pt x="2388504" y="483976"/>
                  <a:pt x="2655690" y="484927"/>
                </a:cubicBezTo>
                <a:close/>
                <a:moveTo>
                  <a:pt x="1380616" y="376532"/>
                </a:moveTo>
                <a:cubicBezTo>
                  <a:pt x="1525144" y="400303"/>
                  <a:pt x="1669671" y="420270"/>
                  <a:pt x="1812297" y="436435"/>
                </a:cubicBezTo>
                <a:cubicBezTo>
                  <a:pt x="1896921" y="701718"/>
                  <a:pt x="1963480" y="974609"/>
                  <a:pt x="2012923" y="1255106"/>
                </a:cubicBezTo>
                <a:cubicBezTo>
                  <a:pt x="1805641" y="1237040"/>
                  <a:pt x="1596456" y="1210416"/>
                  <a:pt x="1386321" y="1176186"/>
                </a:cubicBezTo>
                <a:cubicBezTo>
                  <a:pt x="1320714" y="1165727"/>
                  <a:pt x="1257007" y="1154317"/>
                  <a:pt x="1194252" y="1141956"/>
                </a:cubicBezTo>
                <a:cubicBezTo>
                  <a:pt x="1139104" y="852901"/>
                  <a:pt x="1063987" y="571453"/>
                  <a:pt x="969854" y="298563"/>
                </a:cubicBezTo>
                <a:cubicBezTo>
                  <a:pt x="1101070" y="326137"/>
                  <a:pt x="1238942" y="352761"/>
                  <a:pt x="1380616" y="376532"/>
                </a:cubicBezTo>
                <a:close/>
                <a:moveTo>
                  <a:pt x="49444" y="46591"/>
                </a:moveTo>
                <a:cubicBezTo>
                  <a:pt x="296661" y="128363"/>
                  <a:pt x="597126" y="215840"/>
                  <a:pt x="936575" y="290956"/>
                </a:cubicBezTo>
                <a:cubicBezTo>
                  <a:pt x="1031659" y="563847"/>
                  <a:pt x="1107726" y="846246"/>
                  <a:pt x="1163825" y="1136251"/>
                </a:cubicBezTo>
                <a:cubicBezTo>
                  <a:pt x="851951" y="1076348"/>
                  <a:pt x="568601" y="1003134"/>
                  <a:pt x="322334" y="929919"/>
                </a:cubicBezTo>
                <a:cubicBezTo>
                  <a:pt x="252923" y="626602"/>
                  <a:pt x="162593" y="331842"/>
                  <a:pt x="49444" y="46591"/>
                </a:cubicBezTo>
                <a:close/>
                <a:moveTo>
                  <a:pt x="443090" y="1643048"/>
                </a:moveTo>
                <a:cubicBezTo>
                  <a:pt x="417418" y="1411994"/>
                  <a:pt x="379384" y="1184744"/>
                  <a:pt x="329941" y="961297"/>
                </a:cubicBezTo>
                <a:cubicBezTo>
                  <a:pt x="576208" y="1033561"/>
                  <a:pt x="859557" y="1105824"/>
                  <a:pt x="1169530" y="1165727"/>
                </a:cubicBezTo>
                <a:cubicBezTo>
                  <a:pt x="1199006" y="1323566"/>
                  <a:pt x="1223728" y="1483307"/>
                  <a:pt x="1241794" y="1645900"/>
                </a:cubicBezTo>
                <a:cubicBezTo>
                  <a:pt x="1254155" y="1757148"/>
                  <a:pt x="1263663" y="1869347"/>
                  <a:pt x="1270319" y="1983448"/>
                </a:cubicBezTo>
                <a:cubicBezTo>
                  <a:pt x="973658" y="1930201"/>
                  <a:pt x="699817" y="1864593"/>
                  <a:pt x="457353" y="1797083"/>
                </a:cubicBezTo>
                <a:cubicBezTo>
                  <a:pt x="453550" y="1744787"/>
                  <a:pt x="448795" y="1693442"/>
                  <a:pt x="443090" y="1643048"/>
                </a:cubicBezTo>
                <a:close/>
                <a:moveTo>
                  <a:pt x="461156" y="1826559"/>
                </a:moveTo>
                <a:cubicBezTo>
                  <a:pt x="703620" y="1894069"/>
                  <a:pt x="976510" y="1958726"/>
                  <a:pt x="1273172" y="2011973"/>
                </a:cubicBezTo>
                <a:cubicBezTo>
                  <a:pt x="1288385" y="2273453"/>
                  <a:pt x="1288385" y="2539688"/>
                  <a:pt x="1274123" y="2810676"/>
                </a:cubicBezTo>
                <a:cubicBezTo>
                  <a:pt x="986019" y="2759331"/>
                  <a:pt x="719784" y="2695625"/>
                  <a:pt x="483026" y="2630017"/>
                </a:cubicBezTo>
                <a:cubicBezTo>
                  <a:pt x="489681" y="2358078"/>
                  <a:pt x="483026" y="2089941"/>
                  <a:pt x="461156" y="1826559"/>
                </a:cubicBezTo>
                <a:close/>
                <a:moveTo>
                  <a:pt x="481124" y="2659493"/>
                </a:moveTo>
                <a:cubicBezTo>
                  <a:pt x="717882" y="2725101"/>
                  <a:pt x="984117" y="2787856"/>
                  <a:pt x="1272221" y="2839202"/>
                </a:cubicBezTo>
                <a:cubicBezTo>
                  <a:pt x="1257958" y="3096879"/>
                  <a:pt x="1229433" y="3358359"/>
                  <a:pt x="1188547" y="3621741"/>
                </a:cubicBezTo>
                <a:cubicBezTo>
                  <a:pt x="906148" y="3568494"/>
                  <a:pt x="646570" y="3503837"/>
                  <a:pt x="416467" y="3438229"/>
                </a:cubicBezTo>
                <a:cubicBezTo>
                  <a:pt x="450697" y="3175798"/>
                  <a:pt x="472566" y="2916219"/>
                  <a:pt x="481124" y="2659493"/>
                </a:cubicBezTo>
                <a:close/>
                <a:moveTo>
                  <a:pt x="376532" y="3707316"/>
                </a:moveTo>
                <a:cubicBezTo>
                  <a:pt x="389843" y="3627446"/>
                  <a:pt x="402204" y="3547576"/>
                  <a:pt x="412664" y="3467705"/>
                </a:cubicBezTo>
                <a:cubicBezTo>
                  <a:pt x="642766" y="3533313"/>
                  <a:pt x="902345" y="3597019"/>
                  <a:pt x="1183793" y="3650266"/>
                </a:cubicBezTo>
                <a:cubicBezTo>
                  <a:pt x="1180940" y="3667381"/>
                  <a:pt x="1178088" y="3684496"/>
                  <a:pt x="1175235" y="3701611"/>
                </a:cubicBezTo>
                <a:cubicBezTo>
                  <a:pt x="1132448" y="3957387"/>
                  <a:pt x="1081102" y="4197949"/>
                  <a:pt x="1025954" y="4416641"/>
                </a:cubicBezTo>
                <a:cubicBezTo>
                  <a:pt x="748309" y="4358640"/>
                  <a:pt x="495386" y="4291131"/>
                  <a:pt x="274792" y="4224572"/>
                </a:cubicBezTo>
                <a:cubicBezTo>
                  <a:pt x="311875" y="4061028"/>
                  <a:pt x="346105" y="3887975"/>
                  <a:pt x="376532" y="3707316"/>
                </a:cubicBezTo>
                <a:close/>
                <a:moveTo>
                  <a:pt x="64657" y="4985242"/>
                </a:moveTo>
                <a:cubicBezTo>
                  <a:pt x="133117" y="4774156"/>
                  <a:pt x="204430" y="4527889"/>
                  <a:pt x="268136" y="4252147"/>
                </a:cubicBezTo>
                <a:cubicBezTo>
                  <a:pt x="488731" y="4318705"/>
                  <a:pt x="741653" y="4386214"/>
                  <a:pt x="1019298" y="4444216"/>
                </a:cubicBezTo>
                <a:cubicBezTo>
                  <a:pt x="945133" y="4734221"/>
                  <a:pt x="864312" y="4987144"/>
                  <a:pt x="792048" y="5191574"/>
                </a:cubicBezTo>
                <a:cubicBezTo>
                  <a:pt x="517256" y="5125966"/>
                  <a:pt x="271940" y="5053703"/>
                  <a:pt x="64657" y="4985242"/>
                </a:cubicBezTo>
                <a:close/>
                <a:moveTo>
                  <a:pt x="1386321" y="5311379"/>
                </a:moveTo>
                <a:cubicBezTo>
                  <a:pt x="1186646" y="5278100"/>
                  <a:pt x="997429" y="5239116"/>
                  <a:pt x="819622" y="5198230"/>
                </a:cubicBezTo>
                <a:cubicBezTo>
                  <a:pt x="891886" y="4993800"/>
                  <a:pt x="972707" y="4740877"/>
                  <a:pt x="1046872" y="4450872"/>
                </a:cubicBezTo>
                <a:cubicBezTo>
                  <a:pt x="1154317" y="4472741"/>
                  <a:pt x="1266516" y="4493659"/>
                  <a:pt x="1380616" y="4512676"/>
                </a:cubicBezTo>
                <a:cubicBezTo>
                  <a:pt x="1525144" y="4536447"/>
                  <a:pt x="1668720" y="4556415"/>
                  <a:pt x="1812297" y="4572579"/>
                </a:cubicBezTo>
                <a:cubicBezTo>
                  <a:pt x="1728623" y="4880650"/>
                  <a:pt x="1639244" y="5141180"/>
                  <a:pt x="1565079" y="5339905"/>
                </a:cubicBezTo>
                <a:cubicBezTo>
                  <a:pt x="1505176" y="5330396"/>
                  <a:pt x="1446224" y="5321839"/>
                  <a:pt x="1386321" y="5311379"/>
                </a:cubicBezTo>
                <a:close/>
                <a:moveTo>
                  <a:pt x="1593604" y="5343708"/>
                </a:moveTo>
                <a:cubicBezTo>
                  <a:pt x="1668720" y="5144983"/>
                  <a:pt x="1757148" y="4884454"/>
                  <a:pt x="1840822" y="4575431"/>
                </a:cubicBezTo>
                <a:cubicBezTo>
                  <a:pt x="2106106" y="4603956"/>
                  <a:pt x="2367586" y="4619170"/>
                  <a:pt x="2626214" y="4621071"/>
                </a:cubicBezTo>
                <a:cubicBezTo>
                  <a:pt x="2534933" y="4948160"/>
                  <a:pt x="2439850" y="5218197"/>
                  <a:pt x="2363783" y="5413119"/>
                </a:cubicBezTo>
                <a:cubicBezTo>
                  <a:pt x="2109909" y="5402660"/>
                  <a:pt x="1853183" y="5379840"/>
                  <a:pt x="1593604" y="5343708"/>
                </a:cubicBezTo>
                <a:close/>
                <a:moveTo>
                  <a:pt x="2393259" y="5415021"/>
                </a:moveTo>
                <a:cubicBezTo>
                  <a:pt x="2469326" y="5218197"/>
                  <a:pt x="2564410" y="4947209"/>
                  <a:pt x="2654739" y="4621071"/>
                </a:cubicBezTo>
                <a:cubicBezTo>
                  <a:pt x="2660444" y="4621071"/>
                  <a:pt x="2665198" y="4621071"/>
                  <a:pt x="2670903" y="4621071"/>
                </a:cubicBezTo>
                <a:cubicBezTo>
                  <a:pt x="2933334" y="4621071"/>
                  <a:pt x="3191962" y="4606809"/>
                  <a:pt x="3444885" y="4579235"/>
                </a:cubicBezTo>
                <a:cubicBezTo>
                  <a:pt x="3451541" y="4578284"/>
                  <a:pt x="3458197" y="4577333"/>
                  <a:pt x="3465804" y="4576382"/>
                </a:cubicBezTo>
                <a:cubicBezTo>
                  <a:pt x="3372622" y="4915831"/>
                  <a:pt x="3274685" y="5197279"/>
                  <a:pt x="3195766" y="5400758"/>
                </a:cubicBezTo>
                <a:cubicBezTo>
                  <a:pt x="2933334" y="5419775"/>
                  <a:pt x="2665198" y="5424529"/>
                  <a:pt x="2393259" y="5415021"/>
                </a:cubicBezTo>
                <a:close/>
                <a:moveTo>
                  <a:pt x="3442983" y="5377938"/>
                </a:moveTo>
                <a:cubicBezTo>
                  <a:pt x="3371671" y="5385545"/>
                  <a:pt x="3299407" y="5392201"/>
                  <a:pt x="3228094" y="5397906"/>
                </a:cubicBezTo>
                <a:cubicBezTo>
                  <a:pt x="3307014" y="5192525"/>
                  <a:pt x="3404950" y="4911077"/>
                  <a:pt x="3497181" y="4572579"/>
                </a:cubicBezTo>
                <a:cubicBezTo>
                  <a:pt x="3783383" y="4538348"/>
                  <a:pt x="4063880" y="4486052"/>
                  <a:pt x="4335820" y="4415690"/>
                </a:cubicBezTo>
                <a:cubicBezTo>
                  <a:pt x="4248343" y="4759894"/>
                  <a:pt x="4152308" y="5052752"/>
                  <a:pt x="4070536" y="5276199"/>
                </a:cubicBezTo>
                <a:cubicBezTo>
                  <a:pt x="3864204" y="5319937"/>
                  <a:pt x="3655020" y="5354167"/>
                  <a:pt x="3442983" y="5377938"/>
                </a:cubicBezTo>
                <a:close/>
                <a:moveTo>
                  <a:pt x="4992849" y="5001407"/>
                </a:moveTo>
                <a:cubicBezTo>
                  <a:pt x="4705696" y="5112655"/>
                  <a:pt x="4409035" y="5202033"/>
                  <a:pt x="4102865" y="5268592"/>
                </a:cubicBezTo>
                <a:cubicBezTo>
                  <a:pt x="4185588" y="5043244"/>
                  <a:pt x="4280672" y="4750385"/>
                  <a:pt x="4366247" y="4407133"/>
                </a:cubicBezTo>
                <a:cubicBezTo>
                  <a:pt x="4664810" y="4328214"/>
                  <a:pt x="4954815" y="4227425"/>
                  <a:pt x="5234362" y="4104767"/>
                </a:cubicBezTo>
                <a:cubicBezTo>
                  <a:pt x="5161147" y="4447068"/>
                  <a:pt x="5074621" y="4751336"/>
                  <a:pt x="4992849" y="5001407"/>
                </a:cubicBezTo>
                <a:close/>
                <a:moveTo>
                  <a:pt x="5311379" y="3701611"/>
                </a:moveTo>
                <a:cubicBezTo>
                  <a:pt x="5290461" y="3829024"/>
                  <a:pt x="5266690" y="3951682"/>
                  <a:pt x="5241968" y="4070536"/>
                </a:cubicBezTo>
                <a:cubicBezTo>
                  <a:pt x="4962422" y="4194145"/>
                  <a:pt x="4673368" y="4295885"/>
                  <a:pt x="4373854" y="4375755"/>
                </a:cubicBezTo>
                <a:cubicBezTo>
                  <a:pt x="4425199" y="4169423"/>
                  <a:pt x="4472741" y="3945026"/>
                  <a:pt x="4511725" y="3707316"/>
                </a:cubicBezTo>
                <a:cubicBezTo>
                  <a:pt x="4521233" y="3648364"/>
                  <a:pt x="4530742" y="3590363"/>
                  <a:pt x="4539299" y="3531411"/>
                </a:cubicBezTo>
                <a:cubicBezTo>
                  <a:pt x="4828354" y="3445836"/>
                  <a:pt x="5107900" y="3339342"/>
                  <a:pt x="5376987" y="3212881"/>
                </a:cubicBezTo>
                <a:cubicBezTo>
                  <a:pt x="5360823" y="3374523"/>
                  <a:pt x="5338954" y="3538067"/>
                  <a:pt x="5311379" y="3701611"/>
                </a:cubicBezTo>
                <a:close/>
                <a:moveTo>
                  <a:pt x="5380791" y="3179601"/>
                </a:moveTo>
                <a:cubicBezTo>
                  <a:pt x="5111703" y="3307014"/>
                  <a:pt x="4832158" y="3414458"/>
                  <a:pt x="4544054" y="3500034"/>
                </a:cubicBezTo>
                <a:cubicBezTo>
                  <a:pt x="4583038" y="3223340"/>
                  <a:pt x="4606809" y="2950449"/>
                  <a:pt x="4616317" y="2680412"/>
                </a:cubicBezTo>
                <a:cubicBezTo>
                  <a:pt x="4893011" y="2594836"/>
                  <a:pt x="5161147" y="2489293"/>
                  <a:pt x="5419775" y="2365684"/>
                </a:cubicBezTo>
                <a:cubicBezTo>
                  <a:pt x="5421677" y="2632870"/>
                  <a:pt x="5408365" y="2904809"/>
                  <a:pt x="5380791" y="3179601"/>
                </a:cubicBezTo>
                <a:close/>
              </a:path>
            </a:pathLst>
          </a:custGeom>
          <a:solidFill>
            <a:schemeClr val="accent6"/>
          </a:solidFill>
          <a:ln w="9508" cap="flat">
            <a:noFill/>
            <a:prstDash val="solid"/>
            <a:miter/>
          </a:ln>
        </p:spPr>
        <p:txBody>
          <a:bodyPr rtlCol="0" anchor="ctr"/>
          <a:lstStyle/>
          <a:p>
            <a:endParaRPr lang="en-US" dirty="0">
              <a:latin typeface="Didact Gothic" pitchFamily="2" charset="0"/>
            </a:endParaRPr>
          </a:p>
        </p:txBody>
      </p:sp>
      <p:sp>
        <p:nvSpPr>
          <p:cNvPr id="2" name="TextBox 1">
            <a:extLst>
              <a:ext uri="{FF2B5EF4-FFF2-40B4-BE49-F238E27FC236}">
                <a16:creationId xmlns:a16="http://schemas.microsoft.com/office/drawing/2014/main" xmlns="" id="{4ABF9E14-DB5E-6ACC-18AE-1285B9856118}"/>
              </a:ext>
            </a:extLst>
          </p:cNvPr>
          <p:cNvSpPr txBox="1"/>
          <p:nvPr/>
        </p:nvSpPr>
        <p:spPr>
          <a:xfrm>
            <a:off x="1763564" y="2541115"/>
            <a:ext cx="7959188" cy="2123658"/>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sz="6600" b="1" dirty="0">
                <a:latin typeface="Syncopate" panose="02000505000000020003" pitchFamily="2" charset="0"/>
              </a:rPr>
              <a:t>Literacy Learning in Elementary Schools</a:t>
            </a:r>
            <a:endParaRPr lang="en-US" sz="6600" b="1" dirty="0">
              <a:latin typeface="Syncopate" panose="02000505000000020003" pitchFamily="2" charset="0"/>
              <a:cs typeface="Space Grotesk" pitchFamily="2" charset="77"/>
            </a:endParaRPr>
          </a:p>
        </p:txBody>
      </p:sp>
      <p:sp>
        <p:nvSpPr>
          <p:cNvPr id="4" name="TextBox 3">
            <a:extLst>
              <a:ext uri="{FF2B5EF4-FFF2-40B4-BE49-F238E27FC236}">
                <a16:creationId xmlns:a16="http://schemas.microsoft.com/office/drawing/2014/main" xmlns="" id="{4152981C-D1C8-6D68-00BB-29F4DB5AE643}"/>
              </a:ext>
            </a:extLst>
          </p:cNvPr>
          <p:cNvSpPr txBox="1"/>
          <p:nvPr/>
        </p:nvSpPr>
        <p:spPr>
          <a:xfrm>
            <a:off x="1763564" y="5116725"/>
            <a:ext cx="7959188" cy="7478970"/>
          </a:xfrm>
          <a:prstGeom prst="rect">
            <a:avLst/>
          </a:prstGeom>
          <a:noFill/>
        </p:spPr>
        <p:txBody>
          <a:bodyPr wrap="square" rtlCol="0" anchor="t">
            <a:spAutoFit/>
          </a:bodyPr>
          <a:lstStyle>
            <a:defPPr>
              <a:defRPr lang="en-US"/>
            </a:defPPr>
            <a:lvl1pPr>
              <a:lnSpc>
                <a:spcPct val="120000"/>
              </a:lnSpc>
              <a:spcBef>
                <a:spcPts val="1200"/>
              </a:spcBef>
              <a:spcAft>
                <a:spcPts val="600"/>
              </a:spcAft>
              <a:defRPr sz="3400">
                <a:latin typeface="Didact Gothic" pitchFamily="2" charset="0"/>
              </a:defRPr>
            </a:lvl1pPr>
          </a:lstStyle>
          <a:p>
            <a:r>
              <a:rPr lang="en-US" sz="4000" dirty="0">
                <a:solidFill>
                  <a:schemeClr val="tx2"/>
                </a:solidFill>
              </a:rPr>
              <a:t>Data were collected through observations and interviews conducted at several elementary schools in Bandung City. The results showed that there was a very significant effect on </a:t>
            </a:r>
            <a:r>
              <a:rPr lang="en-US" sz="4000" dirty="0" smtClean="0">
                <a:solidFill>
                  <a:schemeClr val="tx2"/>
                </a:solidFill>
              </a:rPr>
              <a:t>students</a:t>
            </a:r>
            <a:r>
              <a:rPr lang="id-ID" sz="4000" dirty="0" smtClean="0">
                <a:solidFill>
                  <a:schemeClr val="tx2"/>
                </a:solidFill>
              </a:rPr>
              <a:t> </a:t>
            </a:r>
            <a:r>
              <a:rPr lang="en-US" sz="4000" dirty="0" smtClean="0">
                <a:solidFill>
                  <a:schemeClr val="tx2"/>
                </a:solidFill>
              </a:rPr>
              <a:t>literacy </a:t>
            </a:r>
            <a:r>
              <a:rPr lang="en-US" sz="4000" dirty="0">
                <a:solidFill>
                  <a:schemeClr val="tx2"/>
                </a:solidFill>
              </a:rPr>
              <a:t>skills, especially after using digital </a:t>
            </a:r>
            <a:r>
              <a:rPr lang="en-US" sz="4000" dirty="0" smtClean="0">
                <a:solidFill>
                  <a:schemeClr val="tx2"/>
                </a:solidFill>
              </a:rPr>
              <a:t>comic</a:t>
            </a:r>
            <a:r>
              <a:rPr lang="id-ID" sz="4000" dirty="0" smtClean="0">
                <a:solidFill>
                  <a:schemeClr val="tx2"/>
                </a:solidFill>
              </a:rPr>
              <a:t>s</a:t>
            </a:r>
            <a:r>
              <a:rPr lang="en-US" sz="4000" dirty="0" smtClean="0">
                <a:solidFill>
                  <a:schemeClr val="tx2"/>
                </a:solidFill>
              </a:rPr>
              <a:t> </a:t>
            </a:r>
            <a:r>
              <a:rPr lang="en-US" sz="4000" dirty="0">
                <a:solidFill>
                  <a:schemeClr val="tx2"/>
                </a:solidFill>
              </a:rPr>
              <a:t>media.  This is because students can access more digital comics independently from their respective devices. In addition, digital comics can also be used as a medium in delivering material that is easy to understand</a:t>
            </a:r>
            <a:r>
              <a:rPr lang="en-US" sz="4000" dirty="0" smtClean="0">
                <a:solidFill>
                  <a:schemeClr val="tx2"/>
                </a:solidFill>
              </a:rPr>
              <a:t>.</a:t>
            </a:r>
            <a:endParaRPr lang="en-US" sz="4000" dirty="0">
              <a:solidFill>
                <a:schemeClr val="tx2"/>
              </a:solidFill>
            </a:endParaRPr>
          </a:p>
        </p:txBody>
      </p:sp>
      <p:pic>
        <p:nvPicPr>
          <p:cNvPr id="9" name="Picture Placeholder 4" descr="A person sitting at a desk with a computer and a phone&#10;&#10;Description automatically generated">
            <a:extLst>
              <a:ext uri="{FF2B5EF4-FFF2-40B4-BE49-F238E27FC236}">
                <a16:creationId xmlns:a16="http://schemas.microsoft.com/office/drawing/2014/main" xmlns="" id="{5DD8B77A-FFD5-3D74-304E-275643AD0781}"/>
              </a:ext>
            </a:extLst>
          </p:cNvPr>
          <p:cNvPicPr>
            <a:picLocks noGrp="1" noChangeAspect="1"/>
          </p:cNvPicPr>
          <p:nvPr>
            <p:ph type="pic" sz="quarter" idx="28"/>
          </p:nvPr>
        </p:nvPicPr>
        <p:blipFill rotWithShape="1">
          <a:blip r:embed="rId2" cstate="screen">
            <a:extLst>
              <a:ext uri="{28A0092B-C50C-407E-A947-70E740481C1C}">
                <a14:useLocalDpi xmlns:a14="http://schemas.microsoft.com/office/drawing/2010/main"/>
              </a:ext>
            </a:extLst>
          </a:blip>
          <a:srcRect t="20290" b="20290"/>
          <a:stretch/>
        </p:blipFill>
        <p:spPr/>
      </p:pic>
      <p:sp>
        <p:nvSpPr>
          <p:cNvPr id="10" name="TextBox 9">
            <a:extLst>
              <a:ext uri="{FF2B5EF4-FFF2-40B4-BE49-F238E27FC236}">
                <a16:creationId xmlns:a16="http://schemas.microsoft.com/office/drawing/2014/main" xmlns="" id="{BA54BF79-86F7-ADE4-1CA1-F31F742350AA}"/>
              </a:ext>
            </a:extLst>
          </p:cNvPr>
          <p:cNvSpPr txBox="1"/>
          <p:nvPr/>
        </p:nvSpPr>
        <p:spPr>
          <a:xfrm>
            <a:off x="15039301" y="945701"/>
            <a:ext cx="9338349" cy="1323439"/>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algn="l"/>
            <a:r>
              <a:rPr lang="id-ID" sz="8000" b="1" dirty="0" smtClean="0">
                <a:latin typeface="Syncopate" panose="02000505000000020003" pitchFamily="2" charset="0"/>
                <a:cs typeface="Space Grotesk" pitchFamily="2" charset="77"/>
              </a:rPr>
              <a:t>RESULT AND DISCUSSION</a:t>
            </a:r>
            <a:endParaRPr lang="en-US" sz="8000" b="1" dirty="0">
              <a:latin typeface="Syncopate" panose="02000505000000020003" pitchFamily="2" charset="0"/>
              <a:cs typeface="Space Grotesk" pitchFamily="2" charset="77"/>
            </a:endParaRPr>
          </a:p>
        </p:txBody>
      </p:sp>
    </p:spTree>
    <p:extLst>
      <p:ext uri="{BB962C8B-B14F-4D97-AF65-F5344CB8AC3E}">
        <p14:creationId xmlns:p14="http://schemas.microsoft.com/office/powerpoint/2010/main" val="204946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32">
            <a:extLst>
              <a:ext uri="{FF2B5EF4-FFF2-40B4-BE49-F238E27FC236}">
                <a16:creationId xmlns:a16="http://schemas.microsoft.com/office/drawing/2014/main" xmlns="" id="{DDDDD119-84FA-7343-236E-8FA77C1AD642}"/>
              </a:ext>
            </a:extLst>
          </p:cNvPr>
          <p:cNvSpPr/>
          <p:nvPr/>
        </p:nvSpPr>
        <p:spPr>
          <a:xfrm>
            <a:off x="7925402" y="0"/>
            <a:ext cx="16452248" cy="13716000"/>
          </a:xfrm>
          <a:custGeom>
            <a:avLst/>
            <a:gdLst>
              <a:gd name="connsiteX0" fmla="*/ 7770599 w 7771198"/>
              <a:gd name="connsiteY0" fmla="*/ 0 h 6490954"/>
              <a:gd name="connsiteX1" fmla="*/ 2331120 w 7771198"/>
              <a:gd name="connsiteY1" fmla="*/ 0 h 6490954"/>
              <a:gd name="connsiteX2" fmla="*/ 2386980 w 7771198"/>
              <a:gd name="connsiteY2" fmla="*/ 361176 h 6490954"/>
              <a:gd name="connsiteX3" fmla="*/ 2268051 w 7771198"/>
              <a:gd name="connsiteY3" fmla="*/ 549877 h 6490954"/>
              <a:gd name="connsiteX4" fmla="*/ 1762905 w 7771198"/>
              <a:gd name="connsiteY4" fmla="*/ 1170067 h 6490954"/>
              <a:gd name="connsiteX5" fmla="*/ 1421737 w 7771198"/>
              <a:gd name="connsiteY5" fmla="*/ 2060687 h 6490954"/>
              <a:gd name="connsiteX6" fmla="*/ 1628960 w 7771198"/>
              <a:gd name="connsiteY6" fmla="*/ 2453714 h 6490954"/>
              <a:gd name="connsiteX7" fmla="*/ 1591720 w 7771198"/>
              <a:gd name="connsiteY7" fmla="*/ 3371979 h 6490954"/>
              <a:gd name="connsiteX8" fmla="*/ 1170065 w 7771198"/>
              <a:gd name="connsiteY8" fmla="*/ 3941688 h 6490954"/>
              <a:gd name="connsiteX9" fmla="*/ 1029513 w 7771198"/>
              <a:gd name="connsiteY9" fmla="*/ 5601536 h 6490954"/>
              <a:gd name="connsiteX10" fmla="*/ 759221 w 7771198"/>
              <a:gd name="connsiteY10" fmla="*/ 5868362 h 6490954"/>
              <a:gd name="connsiteX11" fmla="*/ 0 w 7771198"/>
              <a:gd name="connsiteY11" fmla="*/ 6490955 h 6490954"/>
              <a:gd name="connsiteX12" fmla="*/ 7771199 w 7771198"/>
              <a:gd name="connsiteY12" fmla="*/ 6490955 h 6490954"/>
              <a:gd name="connsiteX13" fmla="*/ 7771199 w 7771198"/>
              <a:gd name="connsiteY13" fmla="*/ 0 h 649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1198" h="6490954">
                <a:moveTo>
                  <a:pt x="7770599" y="0"/>
                </a:moveTo>
                <a:lnTo>
                  <a:pt x="2331120" y="0"/>
                </a:lnTo>
                <a:cubicBezTo>
                  <a:pt x="2390584" y="116586"/>
                  <a:pt x="2427223" y="240383"/>
                  <a:pt x="2386980" y="361176"/>
                </a:cubicBezTo>
                <a:cubicBezTo>
                  <a:pt x="2363555" y="432089"/>
                  <a:pt x="2314902" y="491584"/>
                  <a:pt x="2268051" y="549877"/>
                </a:cubicBezTo>
                <a:cubicBezTo>
                  <a:pt x="2099870" y="756607"/>
                  <a:pt x="1931087" y="963337"/>
                  <a:pt x="1762905" y="1170067"/>
                </a:cubicBezTo>
                <a:cubicBezTo>
                  <a:pt x="1553879" y="1427277"/>
                  <a:pt x="1331039" y="1742179"/>
                  <a:pt x="1421737" y="2060687"/>
                </a:cubicBezTo>
                <a:cubicBezTo>
                  <a:pt x="1462581" y="2203716"/>
                  <a:pt x="1561688" y="2320903"/>
                  <a:pt x="1628960" y="2453714"/>
                </a:cubicBezTo>
                <a:cubicBezTo>
                  <a:pt x="1774318" y="2739170"/>
                  <a:pt x="1759301" y="3099144"/>
                  <a:pt x="1591720" y="3371979"/>
                </a:cubicBezTo>
                <a:cubicBezTo>
                  <a:pt x="1467987" y="3573902"/>
                  <a:pt x="1269172" y="3726545"/>
                  <a:pt x="1170065" y="3941688"/>
                </a:cubicBezTo>
                <a:cubicBezTo>
                  <a:pt x="933409" y="4455508"/>
                  <a:pt x="1340649" y="5129183"/>
                  <a:pt x="1029513" y="5601536"/>
                </a:cubicBezTo>
                <a:cubicBezTo>
                  <a:pt x="959237" y="5707906"/>
                  <a:pt x="859529" y="5790237"/>
                  <a:pt x="759221" y="5868362"/>
                </a:cubicBezTo>
                <a:cubicBezTo>
                  <a:pt x="505146" y="6067880"/>
                  <a:pt x="231250" y="6264995"/>
                  <a:pt x="0" y="6490955"/>
                </a:cubicBezTo>
                <a:lnTo>
                  <a:pt x="7771199" y="6490955"/>
                </a:lnTo>
                <a:lnTo>
                  <a:pt x="7771199" y="0"/>
                </a:lnTo>
                <a:close/>
              </a:path>
            </a:pathLst>
          </a:custGeom>
          <a:solidFill>
            <a:schemeClr val="accent4"/>
          </a:solidFill>
          <a:ln w="6006" cap="flat">
            <a:noFill/>
            <a:prstDash val="solid"/>
            <a:miter/>
          </a:ln>
        </p:spPr>
        <p:txBody>
          <a:bodyPr rtlCol="0" anchor="ctr"/>
          <a:lstStyle/>
          <a:p>
            <a:endParaRPr lang="en-US" dirty="0">
              <a:latin typeface="Didact Gothic" pitchFamily="2" charset="0"/>
            </a:endParaRPr>
          </a:p>
        </p:txBody>
      </p:sp>
      <p:sp>
        <p:nvSpPr>
          <p:cNvPr id="21" name="Graphic 32">
            <a:extLst>
              <a:ext uri="{FF2B5EF4-FFF2-40B4-BE49-F238E27FC236}">
                <a16:creationId xmlns:a16="http://schemas.microsoft.com/office/drawing/2014/main" xmlns="" id="{F45FF63C-1D0B-41EF-7EE3-B2E481E3245C}"/>
              </a:ext>
            </a:extLst>
          </p:cNvPr>
          <p:cNvSpPr/>
          <p:nvPr/>
        </p:nvSpPr>
        <p:spPr>
          <a:xfrm>
            <a:off x="7924801" y="-25869"/>
            <a:ext cx="16452248" cy="13741869"/>
          </a:xfrm>
          <a:custGeom>
            <a:avLst/>
            <a:gdLst>
              <a:gd name="connsiteX0" fmla="*/ 7770599 w 7771198"/>
              <a:gd name="connsiteY0" fmla="*/ 0 h 6490954"/>
              <a:gd name="connsiteX1" fmla="*/ 2331120 w 7771198"/>
              <a:gd name="connsiteY1" fmla="*/ 0 h 6490954"/>
              <a:gd name="connsiteX2" fmla="*/ 2386980 w 7771198"/>
              <a:gd name="connsiteY2" fmla="*/ 361176 h 6490954"/>
              <a:gd name="connsiteX3" fmla="*/ 2268051 w 7771198"/>
              <a:gd name="connsiteY3" fmla="*/ 549877 h 6490954"/>
              <a:gd name="connsiteX4" fmla="*/ 1762905 w 7771198"/>
              <a:gd name="connsiteY4" fmla="*/ 1170067 h 6490954"/>
              <a:gd name="connsiteX5" fmla="*/ 1421737 w 7771198"/>
              <a:gd name="connsiteY5" fmla="*/ 2060687 h 6490954"/>
              <a:gd name="connsiteX6" fmla="*/ 1628960 w 7771198"/>
              <a:gd name="connsiteY6" fmla="*/ 2453714 h 6490954"/>
              <a:gd name="connsiteX7" fmla="*/ 1591720 w 7771198"/>
              <a:gd name="connsiteY7" fmla="*/ 3371979 h 6490954"/>
              <a:gd name="connsiteX8" fmla="*/ 1170065 w 7771198"/>
              <a:gd name="connsiteY8" fmla="*/ 3941688 h 6490954"/>
              <a:gd name="connsiteX9" fmla="*/ 1029513 w 7771198"/>
              <a:gd name="connsiteY9" fmla="*/ 5601536 h 6490954"/>
              <a:gd name="connsiteX10" fmla="*/ 759221 w 7771198"/>
              <a:gd name="connsiteY10" fmla="*/ 5868362 h 6490954"/>
              <a:gd name="connsiteX11" fmla="*/ 0 w 7771198"/>
              <a:gd name="connsiteY11" fmla="*/ 6490955 h 6490954"/>
              <a:gd name="connsiteX12" fmla="*/ 7771199 w 7771198"/>
              <a:gd name="connsiteY12" fmla="*/ 6490955 h 6490954"/>
              <a:gd name="connsiteX13" fmla="*/ 7771199 w 7771198"/>
              <a:gd name="connsiteY13" fmla="*/ 0 h 649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1198" h="6490954">
                <a:moveTo>
                  <a:pt x="7770599" y="0"/>
                </a:moveTo>
                <a:lnTo>
                  <a:pt x="2331120" y="0"/>
                </a:lnTo>
                <a:cubicBezTo>
                  <a:pt x="2390584" y="116586"/>
                  <a:pt x="2427223" y="240383"/>
                  <a:pt x="2386980" y="361176"/>
                </a:cubicBezTo>
                <a:cubicBezTo>
                  <a:pt x="2363555" y="432089"/>
                  <a:pt x="2314902" y="491584"/>
                  <a:pt x="2268051" y="549877"/>
                </a:cubicBezTo>
                <a:cubicBezTo>
                  <a:pt x="2099870" y="756607"/>
                  <a:pt x="1931087" y="963337"/>
                  <a:pt x="1762905" y="1170067"/>
                </a:cubicBezTo>
                <a:cubicBezTo>
                  <a:pt x="1553879" y="1427277"/>
                  <a:pt x="1331039" y="1742179"/>
                  <a:pt x="1421737" y="2060687"/>
                </a:cubicBezTo>
                <a:cubicBezTo>
                  <a:pt x="1462581" y="2203716"/>
                  <a:pt x="1561688" y="2320903"/>
                  <a:pt x="1628960" y="2453714"/>
                </a:cubicBezTo>
                <a:cubicBezTo>
                  <a:pt x="1774318" y="2739170"/>
                  <a:pt x="1759301" y="3099144"/>
                  <a:pt x="1591720" y="3371979"/>
                </a:cubicBezTo>
                <a:cubicBezTo>
                  <a:pt x="1467987" y="3573902"/>
                  <a:pt x="1269172" y="3726545"/>
                  <a:pt x="1170065" y="3941688"/>
                </a:cubicBezTo>
                <a:cubicBezTo>
                  <a:pt x="933409" y="4455508"/>
                  <a:pt x="1340649" y="5129183"/>
                  <a:pt x="1029513" y="5601536"/>
                </a:cubicBezTo>
                <a:cubicBezTo>
                  <a:pt x="959237" y="5707906"/>
                  <a:pt x="859529" y="5790237"/>
                  <a:pt x="759221" y="5868362"/>
                </a:cubicBezTo>
                <a:cubicBezTo>
                  <a:pt x="505146" y="6067880"/>
                  <a:pt x="231250" y="6264995"/>
                  <a:pt x="0" y="6490955"/>
                </a:cubicBezTo>
                <a:lnTo>
                  <a:pt x="7771199" y="6490955"/>
                </a:lnTo>
                <a:lnTo>
                  <a:pt x="7771199" y="0"/>
                </a:lnTo>
                <a:close/>
              </a:path>
            </a:pathLst>
          </a:custGeom>
          <a:solidFill>
            <a:schemeClr val="accent6"/>
          </a:solidFill>
          <a:ln w="6006" cap="flat">
            <a:noFill/>
            <a:prstDash val="solid"/>
            <a:miter/>
          </a:ln>
        </p:spPr>
        <p:txBody>
          <a:bodyPr rtlCol="0" anchor="ctr"/>
          <a:lstStyle/>
          <a:p>
            <a:endParaRPr lang="en-US" dirty="0">
              <a:latin typeface="Didact Gothic" pitchFamily="2" charset="0"/>
            </a:endParaRPr>
          </a:p>
        </p:txBody>
      </p:sp>
      <p:grpSp>
        <p:nvGrpSpPr>
          <p:cNvPr id="11" name="Group 10">
            <a:extLst>
              <a:ext uri="{FF2B5EF4-FFF2-40B4-BE49-F238E27FC236}">
                <a16:creationId xmlns:a16="http://schemas.microsoft.com/office/drawing/2014/main" xmlns="" id="{B3F51772-F132-F0C2-5D1A-2C0FB407597A}"/>
              </a:ext>
            </a:extLst>
          </p:cNvPr>
          <p:cNvGrpSpPr/>
          <p:nvPr/>
        </p:nvGrpSpPr>
        <p:grpSpPr>
          <a:xfrm>
            <a:off x="2800783" y="1722661"/>
            <a:ext cx="18776084" cy="10270678"/>
            <a:chOff x="2310534" y="762000"/>
            <a:chExt cx="7772400" cy="4251569"/>
          </a:xfrm>
          <a:solidFill>
            <a:schemeClr val="accent1"/>
          </a:solidFill>
        </p:grpSpPr>
        <p:sp>
          <p:nvSpPr>
            <p:cNvPr id="9" name="Freeform 8">
              <a:extLst>
                <a:ext uri="{FF2B5EF4-FFF2-40B4-BE49-F238E27FC236}">
                  <a16:creationId xmlns:a16="http://schemas.microsoft.com/office/drawing/2014/main" xmlns="" id="{5C3277BA-E941-E2C5-BBAC-EF29C041940E}"/>
                </a:ext>
              </a:extLst>
            </p:cNvPr>
            <p:cNvSpPr/>
            <p:nvPr/>
          </p:nvSpPr>
          <p:spPr>
            <a:xfrm>
              <a:off x="2310534" y="762000"/>
              <a:ext cx="7772400" cy="4251569"/>
            </a:xfrm>
            <a:custGeom>
              <a:avLst/>
              <a:gdLst>
                <a:gd name="connsiteX0" fmla="*/ 7549620 w 7772400"/>
                <a:gd name="connsiteY0" fmla="*/ 4251569 h 4251569"/>
                <a:gd name="connsiteX1" fmla="*/ 222780 w 7772400"/>
                <a:gd name="connsiteY1" fmla="*/ 4251569 h 4251569"/>
                <a:gd name="connsiteX2" fmla="*/ 0 w 7772400"/>
                <a:gd name="connsiteY2" fmla="*/ 4028720 h 4251569"/>
                <a:gd name="connsiteX3" fmla="*/ 0 w 7772400"/>
                <a:gd name="connsiteY3" fmla="*/ 222849 h 4251569"/>
                <a:gd name="connsiteX4" fmla="*/ 222780 w 7772400"/>
                <a:gd name="connsiteY4" fmla="*/ 0 h 4251569"/>
                <a:gd name="connsiteX5" fmla="*/ 7549620 w 7772400"/>
                <a:gd name="connsiteY5" fmla="*/ 0 h 4251569"/>
                <a:gd name="connsiteX6" fmla="*/ 7772400 w 7772400"/>
                <a:gd name="connsiteY6" fmla="*/ 222849 h 4251569"/>
                <a:gd name="connsiteX7" fmla="*/ 7772400 w 7772400"/>
                <a:gd name="connsiteY7" fmla="*/ 4028720 h 4251569"/>
                <a:gd name="connsiteX8" fmla="*/ 7549620 w 7772400"/>
                <a:gd name="connsiteY8" fmla="*/ 4251569 h 4251569"/>
                <a:gd name="connsiteX9" fmla="*/ 222780 w 7772400"/>
                <a:gd name="connsiteY9" fmla="*/ 18675 h 4251569"/>
                <a:gd name="connsiteX10" fmla="*/ 18669 w 7772400"/>
                <a:gd name="connsiteY10" fmla="*/ 222849 h 4251569"/>
                <a:gd name="connsiteX11" fmla="*/ 18669 w 7772400"/>
                <a:gd name="connsiteY11" fmla="*/ 4028720 h 4251569"/>
                <a:gd name="connsiteX12" fmla="*/ 222780 w 7772400"/>
                <a:gd name="connsiteY12" fmla="*/ 4232895 h 4251569"/>
                <a:gd name="connsiteX13" fmla="*/ 7549620 w 7772400"/>
                <a:gd name="connsiteY13" fmla="*/ 4232895 h 4251569"/>
                <a:gd name="connsiteX14" fmla="*/ 7753732 w 7772400"/>
                <a:gd name="connsiteY14" fmla="*/ 4028720 h 4251569"/>
                <a:gd name="connsiteX15" fmla="*/ 7753732 w 7772400"/>
                <a:gd name="connsiteY15" fmla="*/ 222849 h 4251569"/>
                <a:gd name="connsiteX16" fmla="*/ 7549620 w 7772400"/>
                <a:gd name="connsiteY16" fmla="*/ 18675 h 4251569"/>
                <a:gd name="connsiteX17" fmla="*/ 222780 w 7772400"/>
                <a:gd name="connsiteY17" fmla="*/ 18675 h 425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2400" h="4251569">
                  <a:moveTo>
                    <a:pt x="7549620" y="4251569"/>
                  </a:moveTo>
                  <a:lnTo>
                    <a:pt x="222780" y="4251569"/>
                  </a:lnTo>
                  <a:cubicBezTo>
                    <a:pt x="100189" y="4251569"/>
                    <a:pt x="0" y="4151349"/>
                    <a:pt x="0" y="4028720"/>
                  </a:cubicBezTo>
                  <a:lnTo>
                    <a:pt x="0" y="222849"/>
                  </a:lnTo>
                  <a:cubicBezTo>
                    <a:pt x="0" y="100220"/>
                    <a:pt x="100189" y="0"/>
                    <a:pt x="222780" y="0"/>
                  </a:cubicBezTo>
                  <a:lnTo>
                    <a:pt x="7549620" y="0"/>
                  </a:lnTo>
                  <a:cubicBezTo>
                    <a:pt x="7672212" y="0"/>
                    <a:pt x="7772400" y="100220"/>
                    <a:pt x="7772400" y="222849"/>
                  </a:cubicBezTo>
                  <a:lnTo>
                    <a:pt x="7772400" y="4028720"/>
                  </a:lnTo>
                  <a:cubicBezTo>
                    <a:pt x="7772400" y="4151349"/>
                    <a:pt x="7672212" y="4251569"/>
                    <a:pt x="7549620" y="4251569"/>
                  </a:cubicBezTo>
                  <a:close/>
                  <a:moveTo>
                    <a:pt x="222780" y="18675"/>
                  </a:moveTo>
                  <a:cubicBezTo>
                    <a:pt x="110145" y="18675"/>
                    <a:pt x="18669" y="110180"/>
                    <a:pt x="18669" y="222849"/>
                  </a:cubicBezTo>
                  <a:lnTo>
                    <a:pt x="18669" y="4028720"/>
                  </a:lnTo>
                  <a:cubicBezTo>
                    <a:pt x="18669" y="4141389"/>
                    <a:pt x="110145" y="4232895"/>
                    <a:pt x="222780" y="4232895"/>
                  </a:cubicBezTo>
                  <a:lnTo>
                    <a:pt x="7549620" y="4232895"/>
                  </a:lnTo>
                  <a:cubicBezTo>
                    <a:pt x="7662255" y="4232895"/>
                    <a:pt x="7753732" y="4141389"/>
                    <a:pt x="7753732" y="4028720"/>
                  </a:cubicBezTo>
                  <a:lnTo>
                    <a:pt x="7753732" y="222849"/>
                  </a:lnTo>
                  <a:cubicBezTo>
                    <a:pt x="7753732" y="110180"/>
                    <a:pt x="7662255" y="18675"/>
                    <a:pt x="7549620" y="18675"/>
                  </a:cubicBezTo>
                  <a:lnTo>
                    <a:pt x="222780" y="18675"/>
                  </a:lnTo>
                  <a:close/>
                </a:path>
              </a:pathLst>
            </a:custGeom>
            <a:grpFill/>
            <a:ln w="6223" cap="flat">
              <a:noFill/>
              <a:prstDash val="solid"/>
              <a:miter/>
            </a:ln>
          </p:spPr>
          <p:txBody>
            <a:bodyPr rtlCol="0" anchor="ctr"/>
            <a:lstStyle/>
            <a:p>
              <a:endParaRPr lang="en-US" dirty="0">
                <a:latin typeface="Didact Gothic" pitchFamily="2" charset="0"/>
              </a:endParaRPr>
            </a:p>
          </p:txBody>
        </p:sp>
        <p:sp>
          <p:nvSpPr>
            <p:cNvPr id="10" name="Freeform 9">
              <a:extLst>
                <a:ext uri="{FF2B5EF4-FFF2-40B4-BE49-F238E27FC236}">
                  <a16:creationId xmlns:a16="http://schemas.microsoft.com/office/drawing/2014/main" xmlns="" id="{BBF7AEB1-0696-AAB5-4A55-36CEFE7E0685}"/>
                </a:ext>
              </a:extLst>
            </p:cNvPr>
            <p:cNvSpPr/>
            <p:nvPr/>
          </p:nvSpPr>
          <p:spPr>
            <a:xfrm>
              <a:off x="2332314" y="1163502"/>
              <a:ext cx="7741285" cy="18674"/>
            </a:xfrm>
            <a:custGeom>
              <a:avLst/>
              <a:gdLst>
                <a:gd name="connsiteX0" fmla="*/ 0 w 7741285"/>
                <a:gd name="connsiteY0" fmla="*/ 0 h 18674"/>
                <a:gd name="connsiteX1" fmla="*/ 7741286 w 7741285"/>
                <a:gd name="connsiteY1" fmla="*/ 0 h 18674"/>
                <a:gd name="connsiteX2" fmla="*/ 7741286 w 7741285"/>
                <a:gd name="connsiteY2" fmla="*/ 18675 h 18674"/>
                <a:gd name="connsiteX3" fmla="*/ 0 w 7741285"/>
                <a:gd name="connsiteY3" fmla="*/ 18675 h 18674"/>
              </a:gdLst>
              <a:ahLst/>
              <a:cxnLst>
                <a:cxn ang="0">
                  <a:pos x="connsiteX0" y="connsiteY0"/>
                </a:cxn>
                <a:cxn ang="0">
                  <a:pos x="connsiteX1" y="connsiteY1"/>
                </a:cxn>
                <a:cxn ang="0">
                  <a:pos x="connsiteX2" y="connsiteY2"/>
                </a:cxn>
                <a:cxn ang="0">
                  <a:pos x="connsiteX3" y="connsiteY3"/>
                </a:cxn>
              </a:cxnLst>
              <a:rect l="l" t="t" r="r" b="b"/>
              <a:pathLst>
                <a:path w="7741285" h="18674">
                  <a:moveTo>
                    <a:pt x="0" y="0"/>
                  </a:moveTo>
                  <a:lnTo>
                    <a:pt x="7741286" y="0"/>
                  </a:lnTo>
                  <a:lnTo>
                    <a:pt x="7741286" y="18675"/>
                  </a:lnTo>
                  <a:lnTo>
                    <a:pt x="0" y="18675"/>
                  </a:lnTo>
                  <a:close/>
                </a:path>
              </a:pathLst>
            </a:custGeom>
            <a:grpFill/>
            <a:ln w="6223" cap="flat">
              <a:noFill/>
              <a:prstDash val="solid"/>
              <a:miter/>
            </a:ln>
          </p:spPr>
          <p:txBody>
            <a:bodyPr rtlCol="0" anchor="ctr"/>
            <a:lstStyle/>
            <a:p>
              <a:endParaRPr lang="en-US" dirty="0">
                <a:latin typeface="Didact Gothic" pitchFamily="2" charset="0"/>
              </a:endParaRPr>
            </a:p>
          </p:txBody>
        </p:sp>
      </p:grpSp>
      <p:grpSp>
        <p:nvGrpSpPr>
          <p:cNvPr id="12" name="Graphic 15">
            <a:extLst>
              <a:ext uri="{FF2B5EF4-FFF2-40B4-BE49-F238E27FC236}">
                <a16:creationId xmlns:a16="http://schemas.microsoft.com/office/drawing/2014/main" xmlns="" id="{2B98C0EB-F1B9-3966-5269-D44BCF828134}"/>
              </a:ext>
            </a:extLst>
          </p:cNvPr>
          <p:cNvGrpSpPr/>
          <p:nvPr/>
        </p:nvGrpSpPr>
        <p:grpSpPr>
          <a:xfrm>
            <a:off x="18481706" y="1955805"/>
            <a:ext cx="2114077" cy="556336"/>
            <a:chOff x="12773634" y="9046127"/>
            <a:chExt cx="1447800" cy="381000"/>
          </a:xfrm>
          <a:solidFill>
            <a:schemeClr val="accent1"/>
          </a:solidFill>
        </p:grpSpPr>
        <p:sp>
          <p:nvSpPr>
            <p:cNvPr id="13" name="Freeform 12">
              <a:extLst>
                <a:ext uri="{FF2B5EF4-FFF2-40B4-BE49-F238E27FC236}">
                  <a16:creationId xmlns:a16="http://schemas.microsoft.com/office/drawing/2014/main" xmlns="" id="{9F35B2CF-C36C-F7EE-733A-44F4912EFB04}"/>
                </a:ext>
              </a:extLst>
            </p:cNvPr>
            <p:cNvSpPr/>
            <p:nvPr/>
          </p:nvSpPr>
          <p:spPr>
            <a:xfrm>
              <a:off x="12773634"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4" name="Freeform 13">
              <a:extLst>
                <a:ext uri="{FF2B5EF4-FFF2-40B4-BE49-F238E27FC236}">
                  <a16:creationId xmlns:a16="http://schemas.microsoft.com/office/drawing/2014/main" xmlns="" id="{60683EBE-5299-2630-7886-26BF8710E1FB}"/>
                </a:ext>
              </a:extLst>
            </p:cNvPr>
            <p:cNvSpPr/>
            <p:nvPr/>
          </p:nvSpPr>
          <p:spPr>
            <a:xfrm>
              <a:off x="13297509"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5" name="Freeform 14">
              <a:extLst>
                <a:ext uri="{FF2B5EF4-FFF2-40B4-BE49-F238E27FC236}">
                  <a16:creationId xmlns:a16="http://schemas.microsoft.com/office/drawing/2014/main" xmlns="" id="{6EECE2FA-D3EB-9158-D230-23EE75882D39}"/>
                </a:ext>
              </a:extLst>
            </p:cNvPr>
            <p:cNvSpPr/>
            <p:nvPr/>
          </p:nvSpPr>
          <p:spPr>
            <a:xfrm>
              <a:off x="13821384" y="9046127"/>
              <a:ext cx="400050" cy="381000"/>
            </a:xfrm>
            <a:custGeom>
              <a:avLst/>
              <a:gdLst>
                <a:gd name="connsiteX0" fmla="*/ 0 w 400050"/>
                <a:gd name="connsiteY0" fmla="*/ 0 h 381000"/>
                <a:gd name="connsiteX1" fmla="*/ 0 w 400050"/>
                <a:gd name="connsiteY1" fmla="*/ 381000 h 381000"/>
                <a:gd name="connsiteX2" fmla="*/ 400050 w 400050"/>
                <a:gd name="connsiteY2" fmla="*/ 381000 h 381000"/>
                <a:gd name="connsiteX3" fmla="*/ 400050 w 400050"/>
                <a:gd name="connsiteY3" fmla="*/ 0 h 381000"/>
                <a:gd name="connsiteX4" fmla="*/ 0 w 400050"/>
                <a:gd name="connsiteY4" fmla="*/ 0 h 381000"/>
                <a:gd name="connsiteX5" fmla="*/ 371475 w 400050"/>
                <a:gd name="connsiteY5" fmla="*/ 352425 h 381000"/>
                <a:gd name="connsiteX6" fmla="*/ 28575 w 400050"/>
                <a:gd name="connsiteY6" fmla="*/ 352425 h 381000"/>
                <a:gd name="connsiteX7" fmla="*/ 28575 w 400050"/>
                <a:gd name="connsiteY7" fmla="*/ 28575 h 381000"/>
                <a:gd name="connsiteX8" fmla="*/ 371475 w 400050"/>
                <a:gd name="connsiteY8" fmla="*/ 28575 h 381000"/>
                <a:gd name="connsiteX9" fmla="*/ 371475 w 400050"/>
                <a:gd name="connsiteY9" fmla="*/ 3524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0"/>
                  </a:moveTo>
                  <a:lnTo>
                    <a:pt x="0" y="381000"/>
                  </a:lnTo>
                  <a:lnTo>
                    <a:pt x="400050" y="381000"/>
                  </a:lnTo>
                  <a:lnTo>
                    <a:pt x="400050" y="0"/>
                  </a:lnTo>
                  <a:lnTo>
                    <a:pt x="0" y="0"/>
                  </a:lnTo>
                  <a:close/>
                  <a:moveTo>
                    <a:pt x="371475" y="352425"/>
                  </a:moveTo>
                  <a:lnTo>
                    <a:pt x="28575" y="352425"/>
                  </a:lnTo>
                  <a:lnTo>
                    <a:pt x="28575" y="28575"/>
                  </a:lnTo>
                  <a:lnTo>
                    <a:pt x="371475" y="28575"/>
                  </a:lnTo>
                  <a:lnTo>
                    <a:pt x="371475" y="35242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6" name="Freeform 15">
              <a:extLst>
                <a:ext uri="{FF2B5EF4-FFF2-40B4-BE49-F238E27FC236}">
                  <a16:creationId xmlns:a16="http://schemas.microsoft.com/office/drawing/2014/main" xmlns="" id="{C568669D-152A-3F68-7C68-3BECF96286B2}"/>
                </a:ext>
              </a:extLst>
            </p:cNvPr>
            <p:cNvSpPr/>
            <p:nvPr/>
          </p:nvSpPr>
          <p:spPr>
            <a:xfrm>
              <a:off x="13392759" y="9122327"/>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0 w 219075"/>
                <a:gd name="connsiteY4" fmla="*/ 219075 h 219075"/>
                <a:gd name="connsiteX5" fmla="*/ 28575 w 219075"/>
                <a:gd name="connsiteY5" fmla="*/ 28575 h 219075"/>
                <a:gd name="connsiteX6" fmla="*/ 190500 w 219075"/>
                <a:gd name="connsiteY6" fmla="*/ 28575 h 219075"/>
                <a:gd name="connsiteX7" fmla="*/ 190500 w 219075"/>
                <a:gd name="connsiteY7" fmla="*/ 190500 h 219075"/>
                <a:gd name="connsiteX8" fmla="*/ 28575 w 219075"/>
                <a:gd name="connsiteY8" fmla="*/ 190500 h 219075"/>
                <a:gd name="connsiteX9" fmla="*/ 28575 w 219075"/>
                <a:gd name="connsiteY9"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219075">
                  <a:moveTo>
                    <a:pt x="0" y="219075"/>
                  </a:moveTo>
                  <a:lnTo>
                    <a:pt x="219075" y="219075"/>
                  </a:lnTo>
                  <a:lnTo>
                    <a:pt x="219075" y="0"/>
                  </a:lnTo>
                  <a:lnTo>
                    <a:pt x="0" y="0"/>
                  </a:lnTo>
                  <a:lnTo>
                    <a:pt x="0" y="219075"/>
                  </a:lnTo>
                  <a:close/>
                  <a:moveTo>
                    <a:pt x="28575" y="28575"/>
                  </a:moveTo>
                  <a:lnTo>
                    <a:pt x="190500" y="28575"/>
                  </a:lnTo>
                  <a:lnTo>
                    <a:pt x="190500" y="190500"/>
                  </a:lnTo>
                  <a:lnTo>
                    <a:pt x="28575" y="190500"/>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7" name="Freeform 16">
              <a:extLst>
                <a:ext uri="{FF2B5EF4-FFF2-40B4-BE49-F238E27FC236}">
                  <a16:creationId xmlns:a16="http://schemas.microsoft.com/office/drawing/2014/main" xmlns="" id="{E21739DB-D347-B623-400A-DC5BE98D5316}"/>
                </a:ext>
              </a:extLst>
            </p:cNvPr>
            <p:cNvSpPr/>
            <p:nvPr/>
          </p:nvSpPr>
          <p:spPr>
            <a:xfrm>
              <a:off x="12856501" y="9128994"/>
              <a:ext cx="228600" cy="211454"/>
            </a:xfrm>
            <a:custGeom>
              <a:avLst/>
              <a:gdLst>
                <a:gd name="connsiteX0" fmla="*/ 209550 w 228600"/>
                <a:gd name="connsiteY0" fmla="*/ 0 h 211454"/>
                <a:gd name="connsiteX1" fmla="*/ 114300 w 228600"/>
                <a:gd name="connsiteY1" fmla="*/ 86677 h 211454"/>
                <a:gd name="connsiteX2" fmla="*/ 19050 w 228600"/>
                <a:gd name="connsiteY2" fmla="*/ 0 h 211454"/>
                <a:gd name="connsiteX3" fmla="*/ 0 w 228600"/>
                <a:gd name="connsiteY3" fmla="*/ 20955 h 211454"/>
                <a:gd name="connsiteX4" fmla="*/ 93345 w 228600"/>
                <a:gd name="connsiteY4" fmla="*/ 105727 h 211454"/>
                <a:gd name="connsiteX5" fmla="*/ 0 w 228600"/>
                <a:gd name="connsiteY5" fmla="*/ 190500 h 211454"/>
                <a:gd name="connsiteX6" fmla="*/ 19050 w 228600"/>
                <a:gd name="connsiteY6" fmla="*/ 211455 h 211454"/>
                <a:gd name="connsiteX7" fmla="*/ 114300 w 228600"/>
                <a:gd name="connsiteY7" fmla="*/ 125730 h 211454"/>
                <a:gd name="connsiteX8" fmla="*/ 209550 w 228600"/>
                <a:gd name="connsiteY8" fmla="*/ 211455 h 211454"/>
                <a:gd name="connsiteX9" fmla="*/ 228600 w 228600"/>
                <a:gd name="connsiteY9" fmla="*/ 190500 h 211454"/>
                <a:gd name="connsiteX10" fmla="*/ 135255 w 228600"/>
                <a:gd name="connsiteY10" fmla="*/ 105727 h 211454"/>
                <a:gd name="connsiteX11" fmla="*/ 228600 w 228600"/>
                <a:gd name="connsiteY11" fmla="*/ 20955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11454">
                  <a:moveTo>
                    <a:pt x="209550" y="0"/>
                  </a:moveTo>
                  <a:lnTo>
                    <a:pt x="114300" y="86677"/>
                  </a:lnTo>
                  <a:lnTo>
                    <a:pt x="19050" y="0"/>
                  </a:lnTo>
                  <a:lnTo>
                    <a:pt x="0" y="20955"/>
                  </a:lnTo>
                  <a:lnTo>
                    <a:pt x="93345" y="105727"/>
                  </a:lnTo>
                  <a:lnTo>
                    <a:pt x="0" y="190500"/>
                  </a:lnTo>
                  <a:lnTo>
                    <a:pt x="19050" y="211455"/>
                  </a:lnTo>
                  <a:lnTo>
                    <a:pt x="114300" y="125730"/>
                  </a:lnTo>
                  <a:lnTo>
                    <a:pt x="209550" y="211455"/>
                  </a:lnTo>
                  <a:lnTo>
                    <a:pt x="228600" y="190500"/>
                  </a:lnTo>
                  <a:lnTo>
                    <a:pt x="135255" y="105727"/>
                  </a:lnTo>
                  <a:lnTo>
                    <a:pt x="228600" y="2095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8" name="Freeform 17">
              <a:extLst>
                <a:ext uri="{FF2B5EF4-FFF2-40B4-BE49-F238E27FC236}">
                  <a16:creationId xmlns:a16="http://schemas.microsoft.com/office/drawing/2014/main" xmlns="" id="{0E6180B8-296C-ED3A-3142-04989495992F}"/>
                </a:ext>
              </a:extLst>
            </p:cNvPr>
            <p:cNvSpPr/>
            <p:nvPr/>
          </p:nvSpPr>
          <p:spPr>
            <a:xfrm>
              <a:off x="13892821" y="9341402"/>
              <a:ext cx="247650" cy="28575"/>
            </a:xfrm>
            <a:custGeom>
              <a:avLst/>
              <a:gdLst>
                <a:gd name="connsiteX0" fmla="*/ 0 w 247650"/>
                <a:gd name="connsiteY0" fmla="*/ 0 h 28575"/>
                <a:gd name="connsiteX1" fmla="*/ 247650 w 247650"/>
                <a:gd name="connsiteY1" fmla="*/ 0 h 28575"/>
                <a:gd name="connsiteX2" fmla="*/ 247650 w 247650"/>
                <a:gd name="connsiteY2" fmla="*/ 28575 h 28575"/>
                <a:gd name="connsiteX3" fmla="*/ 0 w 2476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47650" h="28575">
                  <a:moveTo>
                    <a:pt x="0" y="0"/>
                  </a:moveTo>
                  <a:lnTo>
                    <a:pt x="247650" y="0"/>
                  </a:lnTo>
                  <a:lnTo>
                    <a:pt x="247650" y="28575"/>
                  </a:lnTo>
                  <a:lnTo>
                    <a:pt x="0" y="28575"/>
                  </a:lnTo>
                  <a:close/>
                </a:path>
              </a:pathLst>
            </a:custGeom>
            <a:grpFill/>
            <a:ln w="9525" cap="flat">
              <a:noFill/>
              <a:prstDash val="solid"/>
              <a:miter/>
            </a:ln>
          </p:spPr>
          <p:txBody>
            <a:bodyPr rtlCol="0" anchor="ctr"/>
            <a:lstStyle/>
            <a:p>
              <a:endParaRPr lang="en-US" dirty="0">
                <a:latin typeface="Didact Gothic" pitchFamily="2" charset="0"/>
              </a:endParaRPr>
            </a:p>
          </p:txBody>
        </p:sp>
      </p:grpSp>
      <p:sp>
        <p:nvSpPr>
          <p:cNvPr id="20" name="Graphic 9">
            <a:extLst>
              <a:ext uri="{FF2B5EF4-FFF2-40B4-BE49-F238E27FC236}">
                <a16:creationId xmlns:a16="http://schemas.microsoft.com/office/drawing/2014/main" xmlns="" id="{D7F15DF9-2605-583A-618E-BD4F6CE92120}"/>
              </a:ext>
            </a:extLst>
          </p:cNvPr>
          <p:cNvSpPr/>
          <p:nvPr/>
        </p:nvSpPr>
        <p:spPr>
          <a:xfrm>
            <a:off x="18264348" y="9313824"/>
            <a:ext cx="5448490" cy="5448300"/>
          </a:xfrm>
          <a:custGeom>
            <a:avLst/>
            <a:gdLst>
              <a:gd name="connsiteX0" fmla="*/ 5448300 w 5448490"/>
              <a:gd name="connsiteY0" fmla="*/ 2352373 h 5448300"/>
              <a:gd name="connsiteX1" fmla="*/ 5448300 w 5448490"/>
              <a:gd name="connsiteY1" fmla="*/ 2320995 h 5448300"/>
              <a:gd name="connsiteX2" fmla="*/ 5406463 w 5448490"/>
              <a:gd name="connsiteY2" fmla="*/ 1643048 h 5448300"/>
              <a:gd name="connsiteX3" fmla="*/ 5395054 w 5448490"/>
              <a:gd name="connsiteY3" fmla="*/ 1550816 h 5448300"/>
              <a:gd name="connsiteX4" fmla="*/ 5391250 w 5448490"/>
              <a:gd name="connsiteY4" fmla="*/ 1521340 h 5448300"/>
              <a:gd name="connsiteX5" fmla="*/ 5251477 w 5448490"/>
              <a:gd name="connsiteY5" fmla="*/ 789195 h 5448300"/>
              <a:gd name="connsiteX6" fmla="*/ 5243870 w 5448490"/>
              <a:gd name="connsiteY6" fmla="*/ 761621 h 5448300"/>
              <a:gd name="connsiteX7" fmla="*/ 5016620 w 5448490"/>
              <a:gd name="connsiteY7" fmla="*/ 59903 h 5448300"/>
              <a:gd name="connsiteX8" fmla="*/ 5006161 w 5448490"/>
              <a:gd name="connsiteY8" fmla="*/ 33279 h 5448300"/>
              <a:gd name="connsiteX9" fmla="*/ 4979537 w 5448490"/>
              <a:gd name="connsiteY9" fmla="*/ 43739 h 5448300"/>
              <a:gd name="connsiteX10" fmla="*/ 4266409 w 5448490"/>
              <a:gd name="connsiteY10" fmla="*/ 268136 h 5448300"/>
              <a:gd name="connsiteX11" fmla="*/ 4238835 w 5448490"/>
              <a:gd name="connsiteY11" fmla="*/ 274792 h 5448300"/>
              <a:gd name="connsiteX12" fmla="*/ 3487673 w 5448490"/>
              <a:gd name="connsiteY12" fmla="*/ 409811 h 5448300"/>
              <a:gd name="connsiteX13" fmla="*/ 3459148 w 5448490"/>
              <a:gd name="connsiteY13" fmla="*/ 413614 h 5448300"/>
              <a:gd name="connsiteX14" fmla="*/ 3442033 w 5448490"/>
              <a:gd name="connsiteY14" fmla="*/ 415516 h 5448300"/>
              <a:gd name="connsiteX15" fmla="*/ 2675657 w 5448490"/>
              <a:gd name="connsiteY15" fmla="*/ 457353 h 5448300"/>
              <a:gd name="connsiteX16" fmla="*/ 2646181 w 5448490"/>
              <a:gd name="connsiteY16" fmla="*/ 457353 h 5448300"/>
              <a:gd name="connsiteX17" fmla="*/ 1834166 w 5448490"/>
              <a:gd name="connsiteY17" fmla="*/ 410762 h 5448300"/>
              <a:gd name="connsiteX18" fmla="*/ 1802788 w 5448490"/>
              <a:gd name="connsiteY18" fmla="*/ 406959 h 5448300"/>
              <a:gd name="connsiteX19" fmla="*/ 1386321 w 5448490"/>
              <a:gd name="connsiteY19" fmla="*/ 348957 h 5448300"/>
              <a:gd name="connsiteX20" fmla="*/ 958444 w 5448490"/>
              <a:gd name="connsiteY20" fmla="*/ 267185 h 5448300"/>
              <a:gd name="connsiteX21" fmla="*/ 926116 w 5448490"/>
              <a:gd name="connsiteY21" fmla="*/ 259579 h 5448300"/>
              <a:gd name="connsiteX22" fmla="*/ 36132 w 5448490"/>
              <a:gd name="connsiteY22" fmla="*/ 12361 h 5448300"/>
              <a:gd name="connsiteX23" fmla="*/ 0 w 5448490"/>
              <a:gd name="connsiteY23" fmla="*/ 0 h 5448300"/>
              <a:gd name="connsiteX24" fmla="*/ 14263 w 5448490"/>
              <a:gd name="connsiteY24" fmla="*/ 35181 h 5448300"/>
              <a:gd name="connsiteX25" fmla="*/ 290956 w 5448490"/>
              <a:gd name="connsiteY25" fmla="*/ 920411 h 5448300"/>
              <a:gd name="connsiteX26" fmla="*/ 298563 w 5448490"/>
              <a:gd name="connsiteY26" fmla="*/ 952739 h 5448300"/>
              <a:gd name="connsiteX27" fmla="*/ 414565 w 5448490"/>
              <a:gd name="connsiteY27" fmla="*/ 1645900 h 5448300"/>
              <a:gd name="connsiteX28" fmla="*/ 428828 w 5448490"/>
              <a:gd name="connsiteY28" fmla="*/ 1788526 h 5448300"/>
              <a:gd name="connsiteX29" fmla="*/ 431680 w 5448490"/>
              <a:gd name="connsiteY29" fmla="*/ 1818953 h 5448300"/>
              <a:gd name="connsiteX30" fmla="*/ 453550 w 5448490"/>
              <a:gd name="connsiteY30" fmla="*/ 2622410 h 5448300"/>
              <a:gd name="connsiteX31" fmla="*/ 452599 w 5448490"/>
              <a:gd name="connsiteY31" fmla="*/ 2651886 h 5448300"/>
              <a:gd name="connsiteX32" fmla="*/ 388893 w 5448490"/>
              <a:gd name="connsiteY32" fmla="*/ 3431573 h 5448300"/>
              <a:gd name="connsiteX33" fmla="*/ 385089 w 5448490"/>
              <a:gd name="connsiteY33" fmla="*/ 3460098 h 5448300"/>
              <a:gd name="connsiteX34" fmla="*/ 348957 w 5448490"/>
              <a:gd name="connsiteY34" fmla="*/ 3702562 h 5448300"/>
              <a:gd name="connsiteX35" fmla="*/ 247218 w 5448490"/>
              <a:gd name="connsiteY35" fmla="*/ 4216965 h 5448300"/>
              <a:gd name="connsiteX36" fmla="*/ 240562 w 5448490"/>
              <a:gd name="connsiteY36" fmla="*/ 4244540 h 5448300"/>
              <a:gd name="connsiteX37" fmla="*/ 37083 w 5448490"/>
              <a:gd name="connsiteY37" fmla="*/ 4976685 h 5448300"/>
              <a:gd name="connsiteX38" fmla="*/ 28525 w 5448490"/>
              <a:gd name="connsiteY38" fmla="*/ 5004259 h 5448300"/>
              <a:gd name="connsiteX39" fmla="*/ 55149 w 5448490"/>
              <a:gd name="connsiteY39" fmla="*/ 5012817 h 5448300"/>
              <a:gd name="connsiteX40" fmla="*/ 781589 w 5448490"/>
              <a:gd name="connsiteY40" fmla="*/ 5219149 h 5448300"/>
              <a:gd name="connsiteX41" fmla="*/ 809163 w 5448490"/>
              <a:gd name="connsiteY41" fmla="*/ 5225804 h 5448300"/>
              <a:gd name="connsiteX42" fmla="*/ 1380616 w 5448490"/>
              <a:gd name="connsiteY42" fmla="*/ 5339905 h 5448300"/>
              <a:gd name="connsiteX43" fmla="*/ 1553669 w 5448490"/>
              <a:gd name="connsiteY43" fmla="*/ 5366528 h 5448300"/>
              <a:gd name="connsiteX44" fmla="*/ 1582194 w 5448490"/>
              <a:gd name="connsiteY44" fmla="*/ 5370331 h 5448300"/>
              <a:gd name="connsiteX45" fmla="*/ 2351422 w 5448490"/>
              <a:gd name="connsiteY45" fmla="*/ 5441644 h 5448300"/>
              <a:gd name="connsiteX46" fmla="*/ 2381849 w 5448490"/>
              <a:gd name="connsiteY46" fmla="*/ 5442595 h 5448300"/>
              <a:gd name="connsiteX47" fmla="*/ 2670903 w 5448490"/>
              <a:gd name="connsiteY47" fmla="*/ 5448300 h 5448300"/>
              <a:gd name="connsiteX48" fmla="*/ 3183405 w 5448490"/>
              <a:gd name="connsiteY48" fmla="*/ 5430234 h 5448300"/>
              <a:gd name="connsiteX49" fmla="*/ 3214782 w 5448490"/>
              <a:gd name="connsiteY49" fmla="*/ 5427382 h 5448300"/>
              <a:gd name="connsiteX50" fmla="*/ 3443934 w 5448490"/>
              <a:gd name="connsiteY50" fmla="*/ 5405513 h 5448300"/>
              <a:gd name="connsiteX51" fmla="*/ 4057225 w 5448490"/>
              <a:gd name="connsiteY51" fmla="*/ 5307576 h 5448300"/>
              <a:gd name="connsiteX52" fmla="*/ 4090504 w 5448490"/>
              <a:gd name="connsiteY52" fmla="*/ 5299970 h 5448300"/>
              <a:gd name="connsiteX53" fmla="*/ 4980488 w 5448490"/>
              <a:gd name="connsiteY53" fmla="*/ 5035636 h 5448300"/>
              <a:gd name="connsiteX54" fmla="*/ 5014718 w 5448490"/>
              <a:gd name="connsiteY54" fmla="*/ 5022325 h 5448300"/>
              <a:gd name="connsiteX55" fmla="*/ 5026128 w 5448490"/>
              <a:gd name="connsiteY55" fmla="*/ 4987144 h 5448300"/>
              <a:gd name="connsiteX56" fmla="*/ 5266690 w 5448490"/>
              <a:gd name="connsiteY56" fmla="*/ 4090504 h 5448300"/>
              <a:gd name="connsiteX57" fmla="*/ 5274297 w 5448490"/>
              <a:gd name="connsiteY57" fmla="*/ 4056274 h 5448300"/>
              <a:gd name="connsiteX58" fmla="*/ 5339905 w 5448490"/>
              <a:gd name="connsiteY58" fmla="*/ 3707316 h 5448300"/>
              <a:gd name="connsiteX59" fmla="*/ 5408365 w 5448490"/>
              <a:gd name="connsiteY59" fmla="*/ 3198618 h 5448300"/>
              <a:gd name="connsiteX60" fmla="*/ 5412169 w 5448490"/>
              <a:gd name="connsiteY60" fmla="*/ 3165339 h 5448300"/>
              <a:gd name="connsiteX61" fmla="*/ 5448300 w 5448490"/>
              <a:gd name="connsiteY61" fmla="*/ 2352373 h 5448300"/>
              <a:gd name="connsiteX62" fmla="*/ 5377938 w 5448490"/>
              <a:gd name="connsiteY62" fmla="*/ 1645900 h 5448300"/>
              <a:gd name="connsiteX63" fmla="*/ 5419775 w 5448490"/>
              <a:gd name="connsiteY63" fmla="*/ 2334307 h 5448300"/>
              <a:gd name="connsiteX64" fmla="*/ 4618219 w 5448490"/>
              <a:gd name="connsiteY64" fmla="*/ 2650936 h 5448300"/>
              <a:gd name="connsiteX65" fmla="*/ 4600153 w 5448490"/>
              <a:gd name="connsiteY65" fmla="*/ 1858888 h 5448300"/>
              <a:gd name="connsiteX66" fmla="*/ 5368430 w 5448490"/>
              <a:gd name="connsiteY66" fmla="*/ 1563177 h 5448300"/>
              <a:gd name="connsiteX67" fmla="*/ 5377938 w 5448490"/>
              <a:gd name="connsiteY67" fmla="*/ 1645900 h 5448300"/>
              <a:gd name="connsiteX68" fmla="*/ 1212318 w 5448490"/>
              <a:gd name="connsiteY68" fmla="*/ 3655971 h 5448300"/>
              <a:gd name="connsiteX69" fmla="*/ 1381567 w 5448490"/>
              <a:gd name="connsiteY69" fmla="*/ 3685447 h 5448300"/>
              <a:gd name="connsiteX70" fmla="*/ 1992956 w 5448490"/>
              <a:gd name="connsiteY70" fmla="*/ 3763416 h 5448300"/>
              <a:gd name="connsiteX71" fmla="*/ 1819903 w 5448490"/>
              <a:gd name="connsiteY71" fmla="*/ 4545004 h 5448300"/>
              <a:gd name="connsiteX72" fmla="*/ 1386321 w 5448490"/>
              <a:gd name="connsiteY72" fmla="*/ 4485102 h 5448300"/>
              <a:gd name="connsiteX73" fmla="*/ 1053528 w 5448490"/>
              <a:gd name="connsiteY73" fmla="*/ 4423297 h 5448300"/>
              <a:gd name="connsiteX74" fmla="*/ 1203761 w 5448490"/>
              <a:gd name="connsiteY74" fmla="*/ 3708267 h 5448300"/>
              <a:gd name="connsiteX75" fmla="*/ 1212318 w 5448490"/>
              <a:gd name="connsiteY75" fmla="*/ 3655971 h 5448300"/>
              <a:gd name="connsiteX76" fmla="*/ 1301697 w 5448490"/>
              <a:gd name="connsiteY76" fmla="*/ 2016727 h 5448300"/>
              <a:gd name="connsiteX77" fmla="*/ 1381567 w 5448490"/>
              <a:gd name="connsiteY77" fmla="*/ 2030039 h 5448300"/>
              <a:gd name="connsiteX78" fmla="*/ 2105155 w 5448490"/>
              <a:gd name="connsiteY78" fmla="*/ 2117516 h 5448300"/>
              <a:gd name="connsiteX79" fmla="*/ 2094696 w 5448490"/>
              <a:gd name="connsiteY79" fmla="*/ 2915269 h 5448300"/>
              <a:gd name="connsiteX80" fmla="*/ 1387272 w 5448490"/>
              <a:gd name="connsiteY80" fmla="*/ 2829693 h 5448300"/>
              <a:gd name="connsiteX81" fmla="*/ 1302648 w 5448490"/>
              <a:gd name="connsiteY81" fmla="*/ 2815431 h 5448300"/>
              <a:gd name="connsiteX82" fmla="*/ 1301697 w 5448490"/>
              <a:gd name="connsiteY82" fmla="*/ 2016727 h 5448300"/>
              <a:gd name="connsiteX83" fmla="*/ 3752957 w 5448490"/>
              <a:gd name="connsiteY83" fmla="*/ 2853464 h 5448300"/>
              <a:gd name="connsiteX84" fmla="*/ 3442983 w 5448490"/>
              <a:gd name="connsiteY84" fmla="*/ 2895301 h 5448300"/>
              <a:gd name="connsiteX85" fmla="*/ 2949499 w 5448490"/>
              <a:gd name="connsiteY85" fmla="*/ 2932384 h 5448300"/>
              <a:gd name="connsiteX86" fmla="*/ 2961860 w 5448490"/>
              <a:gd name="connsiteY86" fmla="*/ 2133680 h 5448300"/>
              <a:gd name="connsiteX87" fmla="*/ 3445836 w 5448490"/>
              <a:gd name="connsiteY87" fmla="*/ 2097548 h 5448300"/>
              <a:gd name="connsiteX88" fmla="*/ 3756760 w 5448490"/>
              <a:gd name="connsiteY88" fmla="*/ 2055711 h 5448300"/>
              <a:gd name="connsiteX89" fmla="*/ 3752957 w 5448490"/>
              <a:gd name="connsiteY89" fmla="*/ 2853464 h 5448300"/>
              <a:gd name="connsiteX90" fmla="*/ 3442983 w 5448490"/>
              <a:gd name="connsiteY90" fmla="*/ 3723481 h 5448300"/>
              <a:gd name="connsiteX91" fmla="*/ 2848710 w 5448490"/>
              <a:gd name="connsiteY91" fmla="*/ 3763416 h 5448300"/>
              <a:gd name="connsiteX92" fmla="*/ 2858218 w 5448490"/>
              <a:gd name="connsiteY92" fmla="*/ 3707316 h 5448300"/>
              <a:gd name="connsiteX93" fmla="*/ 2946646 w 5448490"/>
              <a:gd name="connsiteY93" fmla="*/ 2961860 h 5448300"/>
              <a:gd name="connsiteX94" fmla="*/ 3444885 w 5448490"/>
              <a:gd name="connsiteY94" fmla="*/ 2924777 h 5448300"/>
              <a:gd name="connsiteX95" fmla="*/ 3750104 w 5448490"/>
              <a:gd name="connsiteY95" fmla="*/ 2882940 h 5448300"/>
              <a:gd name="connsiteX96" fmla="*/ 3657873 w 5448490"/>
              <a:gd name="connsiteY96" fmla="*/ 3694955 h 5448300"/>
              <a:gd name="connsiteX97" fmla="*/ 3442983 w 5448490"/>
              <a:gd name="connsiteY97" fmla="*/ 3723481 h 5448300"/>
              <a:gd name="connsiteX98" fmla="*/ 2133680 w 5448490"/>
              <a:gd name="connsiteY98" fmla="*/ 2120368 h 5448300"/>
              <a:gd name="connsiteX99" fmla="*/ 2671854 w 5448490"/>
              <a:gd name="connsiteY99" fmla="*/ 2139385 h 5448300"/>
              <a:gd name="connsiteX100" fmla="*/ 2933334 w 5448490"/>
              <a:gd name="connsiteY100" fmla="*/ 2134631 h 5448300"/>
              <a:gd name="connsiteX101" fmla="*/ 2920974 w 5448490"/>
              <a:gd name="connsiteY101" fmla="*/ 2934285 h 5448300"/>
              <a:gd name="connsiteX102" fmla="*/ 2123221 w 5448490"/>
              <a:gd name="connsiteY102" fmla="*/ 2918121 h 5448300"/>
              <a:gd name="connsiteX103" fmla="*/ 2133680 w 5448490"/>
              <a:gd name="connsiteY103" fmla="*/ 2120368 h 5448300"/>
              <a:gd name="connsiteX104" fmla="*/ 2671854 w 5448490"/>
              <a:gd name="connsiteY104" fmla="*/ 2966614 h 5448300"/>
              <a:gd name="connsiteX105" fmla="*/ 2919072 w 5448490"/>
              <a:gd name="connsiteY105" fmla="*/ 2961860 h 5448300"/>
              <a:gd name="connsiteX106" fmla="*/ 2830644 w 5448490"/>
              <a:gd name="connsiteY106" fmla="*/ 3701611 h 5448300"/>
              <a:gd name="connsiteX107" fmla="*/ 2820185 w 5448490"/>
              <a:gd name="connsiteY107" fmla="*/ 3763416 h 5448300"/>
              <a:gd name="connsiteX108" fmla="*/ 2026235 w 5448490"/>
              <a:gd name="connsiteY108" fmla="*/ 3736792 h 5448300"/>
              <a:gd name="connsiteX109" fmla="*/ 2030989 w 5448490"/>
              <a:gd name="connsiteY109" fmla="*/ 3706365 h 5448300"/>
              <a:gd name="connsiteX110" fmla="*/ 2121319 w 5448490"/>
              <a:gd name="connsiteY110" fmla="*/ 2945695 h 5448300"/>
              <a:gd name="connsiteX111" fmla="*/ 2671854 w 5448490"/>
              <a:gd name="connsiteY111" fmla="*/ 2966614 h 5448300"/>
              <a:gd name="connsiteX112" fmla="*/ 3723481 w 5448490"/>
              <a:gd name="connsiteY112" fmla="*/ 1645900 h 5448300"/>
              <a:gd name="connsiteX113" fmla="*/ 3754858 w 5448490"/>
              <a:gd name="connsiteY113" fmla="*/ 2026235 h 5448300"/>
              <a:gd name="connsiteX114" fmla="*/ 3442983 w 5448490"/>
              <a:gd name="connsiteY114" fmla="*/ 2069023 h 5448300"/>
              <a:gd name="connsiteX115" fmla="*/ 2960909 w 5448490"/>
              <a:gd name="connsiteY115" fmla="*/ 2105155 h 5448300"/>
              <a:gd name="connsiteX116" fmla="*/ 2925728 w 5448490"/>
              <a:gd name="connsiteY116" fmla="*/ 1643048 h 5448300"/>
              <a:gd name="connsiteX117" fmla="*/ 2880087 w 5448490"/>
              <a:gd name="connsiteY117" fmla="*/ 1309304 h 5448300"/>
              <a:gd name="connsiteX118" fmla="*/ 3446787 w 5448490"/>
              <a:gd name="connsiteY118" fmla="*/ 1270319 h 5448300"/>
              <a:gd name="connsiteX119" fmla="*/ 3666430 w 5448490"/>
              <a:gd name="connsiteY119" fmla="*/ 1241794 h 5448300"/>
              <a:gd name="connsiteX120" fmla="*/ 3723481 w 5448490"/>
              <a:gd name="connsiteY120" fmla="*/ 1645900 h 5448300"/>
              <a:gd name="connsiteX121" fmla="*/ 3693054 w 5448490"/>
              <a:gd name="connsiteY121" fmla="*/ 1237040 h 5448300"/>
              <a:gd name="connsiteX122" fmla="*/ 4460380 w 5448490"/>
              <a:gd name="connsiteY122" fmla="*/ 1072545 h 5448300"/>
              <a:gd name="connsiteX123" fmla="*/ 4550710 w 5448490"/>
              <a:gd name="connsiteY123" fmla="*/ 1644949 h 5448300"/>
              <a:gd name="connsiteX124" fmla="*/ 4569726 w 5448490"/>
              <a:gd name="connsiteY124" fmla="*/ 1837969 h 5448300"/>
              <a:gd name="connsiteX125" fmla="*/ 3783383 w 5448490"/>
              <a:gd name="connsiteY125" fmla="*/ 2020530 h 5448300"/>
              <a:gd name="connsiteX126" fmla="*/ 3752006 w 5448490"/>
              <a:gd name="connsiteY126" fmla="*/ 1642097 h 5448300"/>
              <a:gd name="connsiteX127" fmla="*/ 3693054 w 5448490"/>
              <a:gd name="connsiteY127" fmla="*/ 1237040 h 5448300"/>
              <a:gd name="connsiteX128" fmla="*/ 2896252 w 5448490"/>
              <a:gd name="connsiteY128" fmla="*/ 1645900 h 5448300"/>
              <a:gd name="connsiteX129" fmla="*/ 2931433 w 5448490"/>
              <a:gd name="connsiteY129" fmla="*/ 2106106 h 5448300"/>
              <a:gd name="connsiteX130" fmla="*/ 2131778 w 5448490"/>
              <a:gd name="connsiteY130" fmla="*/ 2090892 h 5448300"/>
              <a:gd name="connsiteX131" fmla="*/ 2096597 w 5448490"/>
              <a:gd name="connsiteY131" fmla="*/ 1642097 h 5448300"/>
              <a:gd name="connsiteX132" fmla="*/ 2047154 w 5448490"/>
              <a:gd name="connsiteY132" fmla="*/ 1285533 h 5448300"/>
              <a:gd name="connsiteX133" fmla="*/ 2670903 w 5448490"/>
              <a:gd name="connsiteY133" fmla="*/ 1311205 h 5448300"/>
              <a:gd name="connsiteX134" fmla="*/ 2848710 w 5448490"/>
              <a:gd name="connsiteY134" fmla="*/ 1309304 h 5448300"/>
              <a:gd name="connsiteX135" fmla="*/ 2896252 w 5448490"/>
              <a:gd name="connsiteY135" fmla="*/ 1645900 h 5448300"/>
              <a:gd name="connsiteX136" fmla="*/ 2069023 w 5448490"/>
              <a:gd name="connsiteY136" fmla="*/ 1645900 h 5448300"/>
              <a:gd name="connsiteX137" fmla="*/ 2104204 w 5448490"/>
              <a:gd name="connsiteY137" fmla="*/ 2089941 h 5448300"/>
              <a:gd name="connsiteX138" fmla="*/ 1387272 w 5448490"/>
              <a:gd name="connsiteY138" fmla="*/ 2003415 h 5448300"/>
              <a:gd name="connsiteX139" fmla="*/ 1300746 w 5448490"/>
              <a:gd name="connsiteY139" fmla="*/ 1988202 h 5448300"/>
              <a:gd name="connsiteX140" fmla="*/ 1271270 w 5448490"/>
              <a:gd name="connsiteY140" fmla="*/ 1643048 h 5448300"/>
              <a:gd name="connsiteX141" fmla="*/ 1200908 w 5448490"/>
              <a:gd name="connsiteY141" fmla="*/ 1171432 h 5448300"/>
              <a:gd name="connsiteX142" fmla="*/ 1381567 w 5448490"/>
              <a:gd name="connsiteY142" fmla="*/ 1203761 h 5448300"/>
              <a:gd name="connsiteX143" fmla="*/ 2018629 w 5448490"/>
              <a:gd name="connsiteY143" fmla="*/ 1283631 h 5448300"/>
              <a:gd name="connsiteX144" fmla="*/ 2069023 w 5448490"/>
              <a:gd name="connsiteY144" fmla="*/ 1645900 h 5448300"/>
              <a:gd name="connsiteX145" fmla="*/ 1380616 w 5448490"/>
              <a:gd name="connsiteY145" fmla="*/ 2858218 h 5448300"/>
              <a:gd name="connsiteX146" fmla="*/ 2091843 w 5448490"/>
              <a:gd name="connsiteY146" fmla="*/ 2944745 h 5448300"/>
              <a:gd name="connsiteX147" fmla="*/ 2002464 w 5448490"/>
              <a:gd name="connsiteY147" fmla="*/ 3702562 h 5448300"/>
              <a:gd name="connsiteX148" fmla="*/ 1996759 w 5448490"/>
              <a:gd name="connsiteY148" fmla="*/ 3735841 h 5448300"/>
              <a:gd name="connsiteX149" fmla="*/ 1386321 w 5448490"/>
              <a:gd name="connsiteY149" fmla="*/ 3657873 h 5448300"/>
              <a:gd name="connsiteX150" fmla="*/ 1216121 w 5448490"/>
              <a:gd name="connsiteY150" fmla="*/ 3628397 h 5448300"/>
              <a:gd name="connsiteX151" fmla="*/ 1299795 w 5448490"/>
              <a:gd name="connsiteY151" fmla="*/ 2844907 h 5448300"/>
              <a:gd name="connsiteX152" fmla="*/ 1380616 w 5448490"/>
              <a:gd name="connsiteY152" fmla="*/ 2858218 h 5448300"/>
              <a:gd name="connsiteX153" fmla="*/ 2021481 w 5448490"/>
              <a:gd name="connsiteY153" fmla="*/ 3765317 h 5448300"/>
              <a:gd name="connsiteX154" fmla="*/ 2671854 w 5448490"/>
              <a:gd name="connsiteY154" fmla="*/ 3793843 h 5448300"/>
              <a:gd name="connsiteX155" fmla="*/ 2815431 w 5448490"/>
              <a:gd name="connsiteY155" fmla="*/ 3791941 h 5448300"/>
              <a:gd name="connsiteX156" fmla="*/ 2634771 w 5448490"/>
              <a:gd name="connsiteY156" fmla="*/ 4592546 h 5448300"/>
              <a:gd name="connsiteX157" fmla="*/ 1849379 w 5448490"/>
              <a:gd name="connsiteY157" fmla="*/ 4547857 h 5448300"/>
              <a:gd name="connsiteX158" fmla="*/ 2021481 w 5448490"/>
              <a:gd name="connsiteY158" fmla="*/ 3765317 h 5448300"/>
              <a:gd name="connsiteX159" fmla="*/ 2843956 w 5448490"/>
              <a:gd name="connsiteY159" fmla="*/ 3791941 h 5448300"/>
              <a:gd name="connsiteX160" fmla="*/ 3445836 w 5448490"/>
              <a:gd name="connsiteY160" fmla="*/ 3752006 h 5448300"/>
              <a:gd name="connsiteX161" fmla="*/ 3654069 w 5448490"/>
              <a:gd name="connsiteY161" fmla="*/ 3725382 h 5448300"/>
              <a:gd name="connsiteX162" fmla="*/ 3474361 w 5448490"/>
              <a:gd name="connsiteY162" fmla="*/ 4546906 h 5448300"/>
              <a:gd name="connsiteX163" fmla="*/ 3442983 w 5448490"/>
              <a:gd name="connsiteY163" fmla="*/ 4550710 h 5448300"/>
              <a:gd name="connsiteX164" fmla="*/ 2664247 w 5448490"/>
              <a:gd name="connsiteY164" fmla="*/ 4592546 h 5448300"/>
              <a:gd name="connsiteX165" fmla="*/ 2843956 w 5448490"/>
              <a:gd name="connsiteY165" fmla="*/ 3791941 h 5448300"/>
              <a:gd name="connsiteX166" fmla="*/ 3683545 w 5448490"/>
              <a:gd name="connsiteY166" fmla="*/ 3720628 h 5448300"/>
              <a:gd name="connsiteX167" fmla="*/ 4509823 w 5448490"/>
              <a:gd name="connsiteY167" fmla="*/ 3539969 h 5448300"/>
              <a:gd name="connsiteX168" fmla="*/ 4485102 w 5448490"/>
              <a:gd name="connsiteY168" fmla="*/ 3701611 h 5448300"/>
              <a:gd name="connsiteX169" fmla="*/ 4343427 w 5448490"/>
              <a:gd name="connsiteY169" fmla="*/ 4384313 h 5448300"/>
              <a:gd name="connsiteX170" fmla="*/ 3504788 w 5448490"/>
              <a:gd name="connsiteY170" fmla="*/ 4543103 h 5448300"/>
              <a:gd name="connsiteX171" fmla="*/ 3683545 w 5448490"/>
              <a:gd name="connsiteY171" fmla="*/ 3720628 h 5448300"/>
              <a:gd name="connsiteX172" fmla="*/ 3688299 w 5448490"/>
              <a:gd name="connsiteY172" fmla="*/ 3691152 h 5448300"/>
              <a:gd name="connsiteX173" fmla="*/ 3779580 w 5448490"/>
              <a:gd name="connsiteY173" fmla="*/ 2878186 h 5448300"/>
              <a:gd name="connsiteX174" fmla="*/ 4587792 w 5448490"/>
              <a:gd name="connsiteY174" fmla="*/ 2689920 h 5448300"/>
              <a:gd name="connsiteX175" fmla="*/ 4514578 w 5448490"/>
              <a:gd name="connsiteY175" fmla="*/ 3509542 h 5448300"/>
              <a:gd name="connsiteX176" fmla="*/ 3688299 w 5448490"/>
              <a:gd name="connsiteY176" fmla="*/ 3691152 h 5448300"/>
              <a:gd name="connsiteX177" fmla="*/ 3781482 w 5448490"/>
              <a:gd name="connsiteY177" fmla="*/ 2848710 h 5448300"/>
              <a:gd name="connsiteX178" fmla="*/ 3784334 w 5448490"/>
              <a:gd name="connsiteY178" fmla="*/ 2050006 h 5448300"/>
              <a:gd name="connsiteX179" fmla="*/ 4571628 w 5448490"/>
              <a:gd name="connsiteY179" fmla="*/ 1867445 h 5448300"/>
              <a:gd name="connsiteX180" fmla="*/ 4588743 w 5448490"/>
              <a:gd name="connsiteY180" fmla="*/ 2659493 h 5448300"/>
              <a:gd name="connsiteX181" fmla="*/ 3781482 w 5448490"/>
              <a:gd name="connsiteY181" fmla="*/ 2848710 h 5448300"/>
              <a:gd name="connsiteX182" fmla="*/ 5363675 w 5448490"/>
              <a:gd name="connsiteY182" fmla="*/ 1533701 h 5448300"/>
              <a:gd name="connsiteX183" fmla="*/ 4596350 w 5448490"/>
              <a:gd name="connsiteY183" fmla="*/ 1830363 h 5448300"/>
              <a:gd name="connsiteX184" fmla="*/ 4578284 w 5448490"/>
              <a:gd name="connsiteY184" fmla="*/ 1643048 h 5448300"/>
              <a:gd name="connsiteX185" fmla="*/ 4487003 w 5448490"/>
              <a:gd name="connsiteY185" fmla="*/ 1064938 h 5448300"/>
              <a:gd name="connsiteX186" fmla="*/ 5224853 w 5448490"/>
              <a:gd name="connsiteY186" fmla="*/ 800605 h 5448300"/>
              <a:gd name="connsiteX187" fmla="*/ 5363675 w 5448490"/>
              <a:gd name="connsiteY187" fmla="*/ 1533701 h 5448300"/>
              <a:gd name="connsiteX188" fmla="*/ 4990948 w 5448490"/>
              <a:gd name="connsiteY188" fmla="*/ 69411 h 5448300"/>
              <a:gd name="connsiteX189" fmla="*/ 5218197 w 5448490"/>
              <a:gd name="connsiteY189" fmla="*/ 772080 h 5448300"/>
              <a:gd name="connsiteX190" fmla="*/ 4482249 w 5448490"/>
              <a:gd name="connsiteY190" fmla="*/ 1036413 h 5448300"/>
              <a:gd name="connsiteX191" fmla="*/ 4277819 w 5448490"/>
              <a:gd name="connsiteY191" fmla="*/ 293809 h 5448300"/>
              <a:gd name="connsiteX192" fmla="*/ 4990948 w 5448490"/>
              <a:gd name="connsiteY192" fmla="*/ 69411 h 5448300"/>
              <a:gd name="connsiteX193" fmla="*/ 4249294 w 5448490"/>
              <a:gd name="connsiteY193" fmla="*/ 300465 h 5448300"/>
              <a:gd name="connsiteX194" fmla="*/ 4454675 w 5448490"/>
              <a:gd name="connsiteY194" fmla="*/ 1044020 h 5448300"/>
              <a:gd name="connsiteX195" fmla="*/ 3688299 w 5448490"/>
              <a:gd name="connsiteY195" fmla="*/ 1208515 h 5448300"/>
              <a:gd name="connsiteX196" fmla="*/ 3497181 w 5448490"/>
              <a:gd name="connsiteY196" fmla="*/ 435484 h 5448300"/>
              <a:gd name="connsiteX197" fmla="*/ 4249294 w 5448490"/>
              <a:gd name="connsiteY197" fmla="*/ 300465 h 5448300"/>
              <a:gd name="connsiteX198" fmla="*/ 3444885 w 5448490"/>
              <a:gd name="connsiteY198" fmla="*/ 443090 h 5448300"/>
              <a:gd name="connsiteX199" fmla="*/ 3467705 w 5448490"/>
              <a:gd name="connsiteY199" fmla="*/ 440238 h 5448300"/>
              <a:gd name="connsiteX200" fmla="*/ 3659774 w 5448490"/>
              <a:gd name="connsiteY200" fmla="*/ 1213269 h 5448300"/>
              <a:gd name="connsiteX201" fmla="*/ 3442033 w 5448490"/>
              <a:gd name="connsiteY201" fmla="*/ 1241794 h 5448300"/>
              <a:gd name="connsiteX202" fmla="*/ 2873432 w 5448490"/>
              <a:gd name="connsiteY202" fmla="*/ 1280778 h 5448300"/>
              <a:gd name="connsiteX203" fmla="*/ 2685166 w 5448490"/>
              <a:gd name="connsiteY203" fmla="*/ 484927 h 5448300"/>
              <a:gd name="connsiteX204" fmla="*/ 3444885 w 5448490"/>
              <a:gd name="connsiteY204" fmla="*/ 443090 h 5448300"/>
              <a:gd name="connsiteX205" fmla="*/ 2655690 w 5448490"/>
              <a:gd name="connsiteY205" fmla="*/ 484927 h 5448300"/>
              <a:gd name="connsiteX206" fmla="*/ 2844907 w 5448490"/>
              <a:gd name="connsiteY206" fmla="*/ 1281729 h 5448300"/>
              <a:gd name="connsiteX207" fmla="*/ 2042399 w 5448490"/>
              <a:gd name="connsiteY207" fmla="*/ 1257007 h 5448300"/>
              <a:gd name="connsiteX208" fmla="*/ 1843674 w 5448490"/>
              <a:gd name="connsiteY208" fmla="*/ 439287 h 5448300"/>
              <a:gd name="connsiteX209" fmla="*/ 2655690 w 5448490"/>
              <a:gd name="connsiteY209" fmla="*/ 484927 h 5448300"/>
              <a:gd name="connsiteX210" fmla="*/ 1380616 w 5448490"/>
              <a:gd name="connsiteY210" fmla="*/ 376532 h 5448300"/>
              <a:gd name="connsiteX211" fmla="*/ 1812297 w 5448490"/>
              <a:gd name="connsiteY211" fmla="*/ 436435 h 5448300"/>
              <a:gd name="connsiteX212" fmla="*/ 2012923 w 5448490"/>
              <a:gd name="connsiteY212" fmla="*/ 1255106 h 5448300"/>
              <a:gd name="connsiteX213" fmla="*/ 1386321 w 5448490"/>
              <a:gd name="connsiteY213" fmla="*/ 1176186 h 5448300"/>
              <a:gd name="connsiteX214" fmla="*/ 1194252 w 5448490"/>
              <a:gd name="connsiteY214" fmla="*/ 1141956 h 5448300"/>
              <a:gd name="connsiteX215" fmla="*/ 969854 w 5448490"/>
              <a:gd name="connsiteY215" fmla="*/ 298563 h 5448300"/>
              <a:gd name="connsiteX216" fmla="*/ 1380616 w 5448490"/>
              <a:gd name="connsiteY216" fmla="*/ 376532 h 5448300"/>
              <a:gd name="connsiteX217" fmla="*/ 49444 w 5448490"/>
              <a:gd name="connsiteY217" fmla="*/ 46591 h 5448300"/>
              <a:gd name="connsiteX218" fmla="*/ 936575 w 5448490"/>
              <a:gd name="connsiteY218" fmla="*/ 290956 h 5448300"/>
              <a:gd name="connsiteX219" fmla="*/ 1163825 w 5448490"/>
              <a:gd name="connsiteY219" fmla="*/ 1136251 h 5448300"/>
              <a:gd name="connsiteX220" fmla="*/ 322334 w 5448490"/>
              <a:gd name="connsiteY220" fmla="*/ 929919 h 5448300"/>
              <a:gd name="connsiteX221" fmla="*/ 49444 w 5448490"/>
              <a:gd name="connsiteY221" fmla="*/ 46591 h 5448300"/>
              <a:gd name="connsiteX222" fmla="*/ 443090 w 5448490"/>
              <a:gd name="connsiteY222" fmla="*/ 1643048 h 5448300"/>
              <a:gd name="connsiteX223" fmla="*/ 329941 w 5448490"/>
              <a:gd name="connsiteY223" fmla="*/ 961297 h 5448300"/>
              <a:gd name="connsiteX224" fmla="*/ 1169530 w 5448490"/>
              <a:gd name="connsiteY224" fmla="*/ 1165727 h 5448300"/>
              <a:gd name="connsiteX225" fmla="*/ 1241794 w 5448490"/>
              <a:gd name="connsiteY225" fmla="*/ 1645900 h 5448300"/>
              <a:gd name="connsiteX226" fmla="*/ 1270319 w 5448490"/>
              <a:gd name="connsiteY226" fmla="*/ 1983448 h 5448300"/>
              <a:gd name="connsiteX227" fmla="*/ 457353 w 5448490"/>
              <a:gd name="connsiteY227" fmla="*/ 1797083 h 5448300"/>
              <a:gd name="connsiteX228" fmla="*/ 443090 w 5448490"/>
              <a:gd name="connsiteY228" fmla="*/ 1643048 h 5448300"/>
              <a:gd name="connsiteX229" fmla="*/ 461156 w 5448490"/>
              <a:gd name="connsiteY229" fmla="*/ 1826559 h 5448300"/>
              <a:gd name="connsiteX230" fmla="*/ 1273172 w 5448490"/>
              <a:gd name="connsiteY230" fmla="*/ 2011973 h 5448300"/>
              <a:gd name="connsiteX231" fmla="*/ 1274123 w 5448490"/>
              <a:gd name="connsiteY231" fmla="*/ 2810676 h 5448300"/>
              <a:gd name="connsiteX232" fmla="*/ 483026 w 5448490"/>
              <a:gd name="connsiteY232" fmla="*/ 2630017 h 5448300"/>
              <a:gd name="connsiteX233" fmla="*/ 461156 w 5448490"/>
              <a:gd name="connsiteY233" fmla="*/ 1826559 h 5448300"/>
              <a:gd name="connsiteX234" fmla="*/ 481124 w 5448490"/>
              <a:gd name="connsiteY234" fmla="*/ 2659493 h 5448300"/>
              <a:gd name="connsiteX235" fmla="*/ 1272221 w 5448490"/>
              <a:gd name="connsiteY235" fmla="*/ 2839202 h 5448300"/>
              <a:gd name="connsiteX236" fmla="*/ 1188547 w 5448490"/>
              <a:gd name="connsiteY236" fmla="*/ 3621741 h 5448300"/>
              <a:gd name="connsiteX237" fmla="*/ 416467 w 5448490"/>
              <a:gd name="connsiteY237" fmla="*/ 3438229 h 5448300"/>
              <a:gd name="connsiteX238" fmla="*/ 481124 w 5448490"/>
              <a:gd name="connsiteY238" fmla="*/ 2659493 h 5448300"/>
              <a:gd name="connsiteX239" fmla="*/ 376532 w 5448490"/>
              <a:gd name="connsiteY239" fmla="*/ 3707316 h 5448300"/>
              <a:gd name="connsiteX240" fmla="*/ 412664 w 5448490"/>
              <a:gd name="connsiteY240" fmla="*/ 3467705 h 5448300"/>
              <a:gd name="connsiteX241" fmla="*/ 1183793 w 5448490"/>
              <a:gd name="connsiteY241" fmla="*/ 3650266 h 5448300"/>
              <a:gd name="connsiteX242" fmla="*/ 1175235 w 5448490"/>
              <a:gd name="connsiteY242" fmla="*/ 3701611 h 5448300"/>
              <a:gd name="connsiteX243" fmla="*/ 1025954 w 5448490"/>
              <a:gd name="connsiteY243" fmla="*/ 4416641 h 5448300"/>
              <a:gd name="connsiteX244" fmla="*/ 274792 w 5448490"/>
              <a:gd name="connsiteY244" fmla="*/ 4224572 h 5448300"/>
              <a:gd name="connsiteX245" fmla="*/ 376532 w 5448490"/>
              <a:gd name="connsiteY245" fmla="*/ 3707316 h 5448300"/>
              <a:gd name="connsiteX246" fmla="*/ 64657 w 5448490"/>
              <a:gd name="connsiteY246" fmla="*/ 4985242 h 5448300"/>
              <a:gd name="connsiteX247" fmla="*/ 268136 w 5448490"/>
              <a:gd name="connsiteY247" fmla="*/ 4252147 h 5448300"/>
              <a:gd name="connsiteX248" fmla="*/ 1019298 w 5448490"/>
              <a:gd name="connsiteY248" fmla="*/ 4444216 h 5448300"/>
              <a:gd name="connsiteX249" fmla="*/ 792048 w 5448490"/>
              <a:gd name="connsiteY249" fmla="*/ 5191574 h 5448300"/>
              <a:gd name="connsiteX250" fmla="*/ 64657 w 5448490"/>
              <a:gd name="connsiteY250" fmla="*/ 4985242 h 5448300"/>
              <a:gd name="connsiteX251" fmla="*/ 1386321 w 5448490"/>
              <a:gd name="connsiteY251" fmla="*/ 5311379 h 5448300"/>
              <a:gd name="connsiteX252" fmla="*/ 819622 w 5448490"/>
              <a:gd name="connsiteY252" fmla="*/ 5198230 h 5448300"/>
              <a:gd name="connsiteX253" fmla="*/ 1046872 w 5448490"/>
              <a:gd name="connsiteY253" fmla="*/ 4450872 h 5448300"/>
              <a:gd name="connsiteX254" fmla="*/ 1380616 w 5448490"/>
              <a:gd name="connsiteY254" fmla="*/ 4512676 h 5448300"/>
              <a:gd name="connsiteX255" fmla="*/ 1812297 w 5448490"/>
              <a:gd name="connsiteY255" fmla="*/ 4572579 h 5448300"/>
              <a:gd name="connsiteX256" fmla="*/ 1565079 w 5448490"/>
              <a:gd name="connsiteY256" fmla="*/ 5339905 h 5448300"/>
              <a:gd name="connsiteX257" fmla="*/ 1386321 w 5448490"/>
              <a:gd name="connsiteY257" fmla="*/ 5311379 h 5448300"/>
              <a:gd name="connsiteX258" fmla="*/ 1593604 w 5448490"/>
              <a:gd name="connsiteY258" fmla="*/ 5343708 h 5448300"/>
              <a:gd name="connsiteX259" fmla="*/ 1840822 w 5448490"/>
              <a:gd name="connsiteY259" fmla="*/ 4575431 h 5448300"/>
              <a:gd name="connsiteX260" fmla="*/ 2626214 w 5448490"/>
              <a:gd name="connsiteY260" fmla="*/ 4621071 h 5448300"/>
              <a:gd name="connsiteX261" fmla="*/ 2363783 w 5448490"/>
              <a:gd name="connsiteY261" fmla="*/ 5413119 h 5448300"/>
              <a:gd name="connsiteX262" fmla="*/ 1593604 w 5448490"/>
              <a:gd name="connsiteY262" fmla="*/ 5343708 h 5448300"/>
              <a:gd name="connsiteX263" fmla="*/ 2393259 w 5448490"/>
              <a:gd name="connsiteY263" fmla="*/ 5415021 h 5448300"/>
              <a:gd name="connsiteX264" fmla="*/ 2654739 w 5448490"/>
              <a:gd name="connsiteY264" fmla="*/ 4621071 h 5448300"/>
              <a:gd name="connsiteX265" fmla="*/ 2670903 w 5448490"/>
              <a:gd name="connsiteY265" fmla="*/ 4621071 h 5448300"/>
              <a:gd name="connsiteX266" fmla="*/ 3444885 w 5448490"/>
              <a:gd name="connsiteY266" fmla="*/ 4579235 h 5448300"/>
              <a:gd name="connsiteX267" fmla="*/ 3465804 w 5448490"/>
              <a:gd name="connsiteY267" fmla="*/ 4576382 h 5448300"/>
              <a:gd name="connsiteX268" fmla="*/ 3195766 w 5448490"/>
              <a:gd name="connsiteY268" fmla="*/ 5400758 h 5448300"/>
              <a:gd name="connsiteX269" fmla="*/ 2393259 w 5448490"/>
              <a:gd name="connsiteY269" fmla="*/ 5415021 h 5448300"/>
              <a:gd name="connsiteX270" fmla="*/ 3442983 w 5448490"/>
              <a:gd name="connsiteY270" fmla="*/ 5377938 h 5448300"/>
              <a:gd name="connsiteX271" fmla="*/ 3228094 w 5448490"/>
              <a:gd name="connsiteY271" fmla="*/ 5397906 h 5448300"/>
              <a:gd name="connsiteX272" fmla="*/ 3497181 w 5448490"/>
              <a:gd name="connsiteY272" fmla="*/ 4572579 h 5448300"/>
              <a:gd name="connsiteX273" fmla="*/ 4335820 w 5448490"/>
              <a:gd name="connsiteY273" fmla="*/ 4415690 h 5448300"/>
              <a:gd name="connsiteX274" fmla="*/ 4070536 w 5448490"/>
              <a:gd name="connsiteY274" fmla="*/ 5276199 h 5448300"/>
              <a:gd name="connsiteX275" fmla="*/ 3442983 w 5448490"/>
              <a:gd name="connsiteY275" fmla="*/ 5377938 h 5448300"/>
              <a:gd name="connsiteX276" fmla="*/ 4992849 w 5448490"/>
              <a:gd name="connsiteY276" fmla="*/ 5001407 h 5448300"/>
              <a:gd name="connsiteX277" fmla="*/ 4102865 w 5448490"/>
              <a:gd name="connsiteY277" fmla="*/ 5268592 h 5448300"/>
              <a:gd name="connsiteX278" fmla="*/ 4366247 w 5448490"/>
              <a:gd name="connsiteY278" fmla="*/ 4407133 h 5448300"/>
              <a:gd name="connsiteX279" fmla="*/ 5234362 w 5448490"/>
              <a:gd name="connsiteY279" fmla="*/ 4104767 h 5448300"/>
              <a:gd name="connsiteX280" fmla="*/ 4992849 w 5448490"/>
              <a:gd name="connsiteY280" fmla="*/ 5001407 h 5448300"/>
              <a:gd name="connsiteX281" fmla="*/ 5311379 w 5448490"/>
              <a:gd name="connsiteY281" fmla="*/ 3701611 h 5448300"/>
              <a:gd name="connsiteX282" fmla="*/ 5241968 w 5448490"/>
              <a:gd name="connsiteY282" fmla="*/ 4070536 h 5448300"/>
              <a:gd name="connsiteX283" fmla="*/ 4373854 w 5448490"/>
              <a:gd name="connsiteY283" fmla="*/ 4375755 h 5448300"/>
              <a:gd name="connsiteX284" fmla="*/ 4511725 w 5448490"/>
              <a:gd name="connsiteY284" fmla="*/ 3707316 h 5448300"/>
              <a:gd name="connsiteX285" fmla="*/ 4539299 w 5448490"/>
              <a:gd name="connsiteY285" fmla="*/ 3531411 h 5448300"/>
              <a:gd name="connsiteX286" fmla="*/ 5376987 w 5448490"/>
              <a:gd name="connsiteY286" fmla="*/ 3212881 h 5448300"/>
              <a:gd name="connsiteX287" fmla="*/ 5311379 w 5448490"/>
              <a:gd name="connsiteY287" fmla="*/ 3701611 h 5448300"/>
              <a:gd name="connsiteX288" fmla="*/ 5380791 w 5448490"/>
              <a:gd name="connsiteY288" fmla="*/ 3179601 h 5448300"/>
              <a:gd name="connsiteX289" fmla="*/ 4544054 w 5448490"/>
              <a:gd name="connsiteY289" fmla="*/ 3500034 h 5448300"/>
              <a:gd name="connsiteX290" fmla="*/ 4616317 w 5448490"/>
              <a:gd name="connsiteY290" fmla="*/ 2680412 h 5448300"/>
              <a:gd name="connsiteX291" fmla="*/ 5419775 w 5448490"/>
              <a:gd name="connsiteY291" fmla="*/ 2365684 h 5448300"/>
              <a:gd name="connsiteX292" fmla="*/ 5380791 w 5448490"/>
              <a:gd name="connsiteY292" fmla="*/ 3179601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5448490" h="5448300">
                <a:moveTo>
                  <a:pt x="5448300" y="2352373"/>
                </a:moveTo>
                <a:cubicBezTo>
                  <a:pt x="5448300" y="2341913"/>
                  <a:pt x="5448300" y="2331454"/>
                  <a:pt x="5448300" y="2320995"/>
                </a:cubicBezTo>
                <a:cubicBezTo>
                  <a:pt x="5445448" y="2091843"/>
                  <a:pt x="5431185" y="1865544"/>
                  <a:pt x="5406463" y="1643048"/>
                </a:cubicBezTo>
                <a:cubicBezTo>
                  <a:pt x="5402660" y="1611670"/>
                  <a:pt x="5398857" y="1581243"/>
                  <a:pt x="5395054" y="1550816"/>
                </a:cubicBezTo>
                <a:cubicBezTo>
                  <a:pt x="5394102" y="1541308"/>
                  <a:pt x="5392201" y="1530849"/>
                  <a:pt x="5391250" y="1521340"/>
                </a:cubicBezTo>
                <a:cubicBezTo>
                  <a:pt x="5358921" y="1272221"/>
                  <a:pt x="5312331" y="1027856"/>
                  <a:pt x="5251477" y="789195"/>
                </a:cubicBezTo>
                <a:cubicBezTo>
                  <a:pt x="5249575" y="779687"/>
                  <a:pt x="5246723" y="770179"/>
                  <a:pt x="5243870" y="761621"/>
                </a:cubicBezTo>
                <a:cubicBezTo>
                  <a:pt x="5182066" y="522010"/>
                  <a:pt x="5105999" y="287153"/>
                  <a:pt x="5016620" y="59903"/>
                </a:cubicBezTo>
                <a:cubicBezTo>
                  <a:pt x="5012817" y="51345"/>
                  <a:pt x="5009964" y="41837"/>
                  <a:pt x="5006161" y="33279"/>
                </a:cubicBezTo>
                <a:cubicBezTo>
                  <a:pt x="4997603" y="37083"/>
                  <a:pt x="4988095" y="39935"/>
                  <a:pt x="4979537" y="43739"/>
                </a:cubicBezTo>
                <a:cubicBezTo>
                  <a:pt x="4748484" y="133117"/>
                  <a:pt x="4510774" y="207283"/>
                  <a:pt x="4266409" y="268136"/>
                </a:cubicBezTo>
                <a:cubicBezTo>
                  <a:pt x="4256901" y="270038"/>
                  <a:pt x="4247392" y="272890"/>
                  <a:pt x="4238835" y="274792"/>
                </a:cubicBezTo>
                <a:cubicBezTo>
                  <a:pt x="3993518" y="334695"/>
                  <a:pt x="3743448" y="379384"/>
                  <a:pt x="3487673" y="409811"/>
                </a:cubicBezTo>
                <a:cubicBezTo>
                  <a:pt x="3478164" y="410762"/>
                  <a:pt x="3468656" y="411713"/>
                  <a:pt x="3459148" y="413614"/>
                </a:cubicBezTo>
                <a:cubicBezTo>
                  <a:pt x="3453443" y="414565"/>
                  <a:pt x="3447738" y="414565"/>
                  <a:pt x="3442033" y="415516"/>
                </a:cubicBezTo>
                <a:cubicBezTo>
                  <a:pt x="3191011" y="443090"/>
                  <a:pt x="2935236" y="457353"/>
                  <a:pt x="2675657" y="457353"/>
                </a:cubicBezTo>
                <a:cubicBezTo>
                  <a:pt x="2666149" y="457353"/>
                  <a:pt x="2655690" y="457353"/>
                  <a:pt x="2646181" y="457353"/>
                </a:cubicBezTo>
                <a:cubicBezTo>
                  <a:pt x="2378996" y="456402"/>
                  <a:pt x="2108007" y="441189"/>
                  <a:pt x="1834166" y="410762"/>
                </a:cubicBezTo>
                <a:cubicBezTo>
                  <a:pt x="1823707" y="409811"/>
                  <a:pt x="1813248" y="408860"/>
                  <a:pt x="1802788" y="406959"/>
                </a:cubicBezTo>
                <a:cubicBezTo>
                  <a:pt x="1664917" y="390794"/>
                  <a:pt x="1526095" y="371778"/>
                  <a:pt x="1386321" y="348957"/>
                </a:cubicBezTo>
                <a:cubicBezTo>
                  <a:pt x="1237991" y="324236"/>
                  <a:pt x="1095365" y="296661"/>
                  <a:pt x="958444" y="267185"/>
                </a:cubicBezTo>
                <a:cubicBezTo>
                  <a:pt x="947034" y="264333"/>
                  <a:pt x="936575" y="262431"/>
                  <a:pt x="926116" y="259579"/>
                </a:cubicBezTo>
                <a:cubicBezTo>
                  <a:pt x="583814" y="183512"/>
                  <a:pt x="282399" y="95084"/>
                  <a:pt x="36132" y="12361"/>
                </a:cubicBezTo>
                <a:cubicBezTo>
                  <a:pt x="23771" y="7607"/>
                  <a:pt x="11410" y="3803"/>
                  <a:pt x="0" y="0"/>
                </a:cubicBezTo>
                <a:cubicBezTo>
                  <a:pt x="4754" y="11410"/>
                  <a:pt x="9508" y="22820"/>
                  <a:pt x="14263" y="35181"/>
                </a:cubicBezTo>
                <a:cubicBezTo>
                  <a:pt x="128363" y="320432"/>
                  <a:pt x="220594" y="616143"/>
                  <a:pt x="290956" y="920411"/>
                </a:cubicBezTo>
                <a:cubicBezTo>
                  <a:pt x="293809" y="930870"/>
                  <a:pt x="295711" y="941329"/>
                  <a:pt x="298563" y="952739"/>
                </a:cubicBezTo>
                <a:cubicBezTo>
                  <a:pt x="349908" y="1179039"/>
                  <a:pt x="387942" y="1410092"/>
                  <a:pt x="414565" y="1645900"/>
                </a:cubicBezTo>
                <a:cubicBezTo>
                  <a:pt x="420270" y="1693442"/>
                  <a:pt x="425024" y="1740984"/>
                  <a:pt x="428828" y="1788526"/>
                </a:cubicBezTo>
                <a:cubicBezTo>
                  <a:pt x="429779" y="1798985"/>
                  <a:pt x="430729" y="1808493"/>
                  <a:pt x="431680" y="1818953"/>
                </a:cubicBezTo>
                <a:cubicBezTo>
                  <a:pt x="454500" y="2082335"/>
                  <a:pt x="461156" y="2350471"/>
                  <a:pt x="453550" y="2622410"/>
                </a:cubicBezTo>
                <a:cubicBezTo>
                  <a:pt x="453550" y="2631919"/>
                  <a:pt x="452599" y="2642378"/>
                  <a:pt x="452599" y="2651886"/>
                </a:cubicBezTo>
                <a:cubicBezTo>
                  <a:pt x="444041" y="2908613"/>
                  <a:pt x="423123" y="3168191"/>
                  <a:pt x="388893" y="3431573"/>
                </a:cubicBezTo>
                <a:cubicBezTo>
                  <a:pt x="387942" y="3441082"/>
                  <a:pt x="386040" y="3450590"/>
                  <a:pt x="385089" y="3460098"/>
                </a:cubicBezTo>
                <a:cubicBezTo>
                  <a:pt x="374630" y="3540920"/>
                  <a:pt x="362269" y="3621741"/>
                  <a:pt x="348957" y="3702562"/>
                </a:cubicBezTo>
                <a:cubicBezTo>
                  <a:pt x="319481" y="3882270"/>
                  <a:pt x="284300" y="4054372"/>
                  <a:pt x="247218" y="4216965"/>
                </a:cubicBezTo>
                <a:cubicBezTo>
                  <a:pt x="245316" y="4226474"/>
                  <a:pt x="243414" y="4235982"/>
                  <a:pt x="240562" y="4244540"/>
                </a:cubicBezTo>
                <a:cubicBezTo>
                  <a:pt x="176856" y="4519332"/>
                  <a:pt x="105543" y="4765599"/>
                  <a:pt x="37083" y="4976685"/>
                </a:cubicBezTo>
                <a:cubicBezTo>
                  <a:pt x="34230" y="4986193"/>
                  <a:pt x="31378" y="4994751"/>
                  <a:pt x="28525" y="5004259"/>
                </a:cubicBezTo>
                <a:cubicBezTo>
                  <a:pt x="37083" y="5007111"/>
                  <a:pt x="46591" y="5009964"/>
                  <a:pt x="55149" y="5012817"/>
                </a:cubicBezTo>
                <a:cubicBezTo>
                  <a:pt x="262431" y="5081277"/>
                  <a:pt x="507747" y="5153541"/>
                  <a:pt x="781589" y="5219149"/>
                </a:cubicBezTo>
                <a:cubicBezTo>
                  <a:pt x="791097" y="5221050"/>
                  <a:pt x="800605" y="5223903"/>
                  <a:pt x="809163" y="5225804"/>
                </a:cubicBezTo>
                <a:cubicBezTo>
                  <a:pt x="987920" y="5267641"/>
                  <a:pt x="1179039" y="5307576"/>
                  <a:pt x="1380616" y="5339905"/>
                </a:cubicBezTo>
                <a:cubicBezTo>
                  <a:pt x="1438618" y="5349413"/>
                  <a:pt x="1496619" y="5357971"/>
                  <a:pt x="1553669" y="5366528"/>
                </a:cubicBezTo>
                <a:cubicBezTo>
                  <a:pt x="1563177" y="5367479"/>
                  <a:pt x="1572686" y="5369381"/>
                  <a:pt x="1582194" y="5370331"/>
                </a:cubicBezTo>
                <a:cubicBezTo>
                  <a:pt x="1841773" y="5406463"/>
                  <a:pt x="2098499" y="5430234"/>
                  <a:pt x="2351422" y="5441644"/>
                </a:cubicBezTo>
                <a:cubicBezTo>
                  <a:pt x="2361881" y="5441644"/>
                  <a:pt x="2371389" y="5442595"/>
                  <a:pt x="2381849" y="5442595"/>
                </a:cubicBezTo>
                <a:cubicBezTo>
                  <a:pt x="2478834" y="5446398"/>
                  <a:pt x="2574868" y="5448300"/>
                  <a:pt x="2670903" y="5448300"/>
                </a:cubicBezTo>
                <a:cubicBezTo>
                  <a:pt x="2843956" y="5448300"/>
                  <a:pt x="3015107" y="5441644"/>
                  <a:pt x="3183405" y="5430234"/>
                </a:cubicBezTo>
                <a:cubicBezTo>
                  <a:pt x="3193864" y="5429283"/>
                  <a:pt x="3204323" y="5428333"/>
                  <a:pt x="3214782" y="5427382"/>
                </a:cubicBezTo>
                <a:cubicBezTo>
                  <a:pt x="3291800" y="5421677"/>
                  <a:pt x="3367867" y="5414070"/>
                  <a:pt x="3443934" y="5405513"/>
                </a:cubicBezTo>
                <a:cubicBezTo>
                  <a:pt x="3652168" y="5382692"/>
                  <a:pt x="3856598" y="5349413"/>
                  <a:pt x="4057225" y="5307576"/>
                </a:cubicBezTo>
                <a:cubicBezTo>
                  <a:pt x="4068635" y="5305675"/>
                  <a:pt x="4079094" y="5302822"/>
                  <a:pt x="4090504" y="5299970"/>
                </a:cubicBezTo>
                <a:cubicBezTo>
                  <a:pt x="4396674" y="5233411"/>
                  <a:pt x="4693335" y="5145934"/>
                  <a:pt x="4980488" y="5035636"/>
                </a:cubicBezTo>
                <a:cubicBezTo>
                  <a:pt x="4991898" y="5030882"/>
                  <a:pt x="5003308" y="5027079"/>
                  <a:pt x="5014718" y="5022325"/>
                </a:cubicBezTo>
                <a:cubicBezTo>
                  <a:pt x="5018521" y="5010915"/>
                  <a:pt x="5022325" y="4998554"/>
                  <a:pt x="5026128" y="4987144"/>
                </a:cubicBezTo>
                <a:cubicBezTo>
                  <a:pt x="5107900" y="4735172"/>
                  <a:pt x="5194426" y="4431855"/>
                  <a:pt x="5266690" y="4090504"/>
                </a:cubicBezTo>
                <a:cubicBezTo>
                  <a:pt x="5269543" y="4079094"/>
                  <a:pt x="5271445" y="4067684"/>
                  <a:pt x="5274297" y="4056274"/>
                </a:cubicBezTo>
                <a:cubicBezTo>
                  <a:pt x="5298068" y="3944075"/>
                  <a:pt x="5319937" y="3827122"/>
                  <a:pt x="5339905" y="3707316"/>
                </a:cubicBezTo>
                <a:cubicBezTo>
                  <a:pt x="5368430" y="3537116"/>
                  <a:pt x="5390299" y="3366916"/>
                  <a:pt x="5408365" y="3198618"/>
                </a:cubicBezTo>
                <a:cubicBezTo>
                  <a:pt x="5409316" y="3187208"/>
                  <a:pt x="5410267" y="3176749"/>
                  <a:pt x="5412169" y="3165339"/>
                </a:cubicBezTo>
                <a:cubicBezTo>
                  <a:pt x="5437841" y="2890547"/>
                  <a:pt x="5450202" y="2619558"/>
                  <a:pt x="5448300" y="2352373"/>
                </a:cubicBezTo>
                <a:close/>
                <a:moveTo>
                  <a:pt x="5377938" y="1645900"/>
                </a:moveTo>
                <a:cubicBezTo>
                  <a:pt x="5402660" y="1871249"/>
                  <a:pt x="5416923" y="2101351"/>
                  <a:pt x="5419775" y="2334307"/>
                </a:cubicBezTo>
                <a:cubicBezTo>
                  <a:pt x="5161147" y="2458866"/>
                  <a:pt x="4893962" y="2564410"/>
                  <a:pt x="4618219" y="2650936"/>
                </a:cubicBezTo>
                <a:cubicBezTo>
                  <a:pt x="4626777" y="2382799"/>
                  <a:pt x="4621071" y="2118467"/>
                  <a:pt x="4600153" y="1858888"/>
                </a:cubicBezTo>
                <a:cubicBezTo>
                  <a:pt x="4864486" y="1778067"/>
                  <a:pt x="5120261" y="1679179"/>
                  <a:pt x="5368430" y="1563177"/>
                </a:cubicBezTo>
                <a:cubicBezTo>
                  <a:pt x="5371283" y="1590752"/>
                  <a:pt x="5375086" y="1618326"/>
                  <a:pt x="5377938" y="1645900"/>
                </a:cubicBezTo>
                <a:close/>
                <a:moveTo>
                  <a:pt x="1212318" y="3655971"/>
                </a:moveTo>
                <a:cubicBezTo>
                  <a:pt x="1267467" y="3666430"/>
                  <a:pt x="1324517" y="3675939"/>
                  <a:pt x="1381567" y="3685447"/>
                </a:cubicBezTo>
                <a:cubicBezTo>
                  <a:pt x="1586948" y="3719677"/>
                  <a:pt x="1791378" y="3745350"/>
                  <a:pt x="1992956" y="3763416"/>
                </a:cubicBezTo>
                <a:cubicBezTo>
                  <a:pt x="1943512" y="4046765"/>
                  <a:pt x="1883610" y="4309197"/>
                  <a:pt x="1819903" y="4545004"/>
                </a:cubicBezTo>
                <a:cubicBezTo>
                  <a:pt x="1676327" y="4528840"/>
                  <a:pt x="1531800" y="4508873"/>
                  <a:pt x="1386321" y="4485102"/>
                </a:cubicBezTo>
                <a:cubicBezTo>
                  <a:pt x="1272221" y="4466085"/>
                  <a:pt x="1160973" y="4445166"/>
                  <a:pt x="1053528" y="4423297"/>
                </a:cubicBezTo>
                <a:cubicBezTo>
                  <a:pt x="1108677" y="4203654"/>
                  <a:pt x="1160973" y="3964042"/>
                  <a:pt x="1203761" y="3708267"/>
                </a:cubicBezTo>
                <a:cubicBezTo>
                  <a:pt x="1206613" y="3690201"/>
                  <a:pt x="1209466" y="3673086"/>
                  <a:pt x="1212318" y="3655971"/>
                </a:cubicBezTo>
                <a:close/>
                <a:moveTo>
                  <a:pt x="1301697" y="2016727"/>
                </a:moveTo>
                <a:cubicBezTo>
                  <a:pt x="1328320" y="2021481"/>
                  <a:pt x="1354944" y="2026235"/>
                  <a:pt x="1381567" y="2030039"/>
                </a:cubicBezTo>
                <a:cubicBezTo>
                  <a:pt x="1624982" y="2069974"/>
                  <a:pt x="1866494" y="2099450"/>
                  <a:pt x="2105155" y="2117516"/>
                </a:cubicBezTo>
                <a:cubicBezTo>
                  <a:pt x="2115614" y="2378996"/>
                  <a:pt x="2112761" y="2645231"/>
                  <a:pt x="2094696" y="2915269"/>
                </a:cubicBezTo>
                <a:cubicBezTo>
                  <a:pt x="1860789" y="2897203"/>
                  <a:pt x="1624982" y="2868678"/>
                  <a:pt x="1387272" y="2829693"/>
                </a:cubicBezTo>
                <a:cubicBezTo>
                  <a:pt x="1358747" y="2824939"/>
                  <a:pt x="1330222" y="2820185"/>
                  <a:pt x="1302648" y="2815431"/>
                </a:cubicBezTo>
                <a:cubicBezTo>
                  <a:pt x="1315959" y="2545393"/>
                  <a:pt x="1315959" y="2279158"/>
                  <a:pt x="1301697" y="2016727"/>
                </a:cubicBezTo>
                <a:close/>
                <a:moveTo>
                  <a:pt x="3752957" y="2853464"/>
                </a:moveTo>
                <a:cubicBezTo>
                  <a:pt x="3650266" y="2869628"/>
                  <a:pt x="3547576" y="2883891"/>
                  <a:pt x="3442983" y="2895301"/>
                </a:cubicBezTo>
                <a:cubicBezTo>
                  <a:pt x="3280390" y="2913367"/>
                  <a:pt x="3115895" y="2925728"/>
                  <a:pt x="2949499" y="2932384"/>
                </a:cubicBezTo>
                <a:cubicBezTo>
                  <a:pt x="2967565" y="2662346"/>
                  <a:pt x="2972319" y="2395160"/>
                  <a:pt x="2961860" y="2133680"/>
                </a:cubicBezTo>
                <a:cubicBezTo>
                  <a:pt x="3125404" y="2127024"/>
                  <a:pt x="3286095" y="2114663"/>
                  <a:pt x="3445836" y="2097548"/>
                </a:cubicBezTo>
                <a:cubicBezTo>
                  <a:pt x="3550428" y="2086138"/>
                  <a:pt x="3654069" y="2071875"/>
                  <a:pt x="3756760" y="2055711"/>
                </a:cubicBezTo>
                <a:cubicBezTo>
                  <a:pt x="3770072" y="2317192"/>
                  <a:pt x="3768170" y="2583426"/>
                  <a:pt x="3752957" y="2853464"/>
                </a:cubicBezTo>
                <a:close/>
                <a:moveTo>
                  <a:pt x="3442983" y="3723481"/>
                </a:moveTo>
                <a:cubicBezTo>
                  <a:pt x="3248062" y="3745350"/>
                  <a:pt x="3050287" y="3758661"/>
                  <a:pt x="2848710" y="3763416"/>
                </a:cubicBezTo>
                <a:cubicBezTo>
                  <a:pt x="2851562" y="3745350"/>
                  <a:pt x="2855366" y="3726333"/>
                  <a:pt x="2858218" y="3707316"/>
                </a:cubicBezTo>
                <a:cubicBezTo>
                  <a:pt x="2900055" y="3456295"/>
                  <a:pt x="2929531" y="3207176"/>
                  <a:pt x="2946646" y="2961860"/>
                </a:cubicBezTo>
                <a:cubicBezTo>
                  <a:pt x="3114944" y="2955204"/>
                  <a:pt x="3281341" y="2942843"/>
                  <a:pt x="3444885" y="2924777"/>
                </a:cubicBezTo>
                <a:cubicBezTo>
                  <a:pt x="3547576" y="2913367"/>
                  <a:pt x="3649315" y="2899104"/>
                  <a:pt x="3750104" y="2882940"/>
                </a:cubicBezTo>
                <a:cubicBezTo>
                  <a:pt x="3732989" y="3150125"/>
                  <a:pt x="3702562" y="3422065"/>
                  <a:pt x="3657873" y="3694955"/>
                </a:cubicBezTo>
                <a:cubicBezTo>
                  <a:pt x="3586560" y="3705415"/>
                  <a:pt x="3515247" y="3714923"/>
                  <a:pt x="3442983" y="3723481"/>
                </a:cubicBezTo>
                <a:close/>
                <a:moveTo>
                  <a:pt x="2133680" y="2120368"/>
                </a:moveTo>
                <a:cubicBezTo>
                  <a:pt x="2314339" y="2133680"/>
                  <a:pt x="2494047" y="2139385"/>
                  <a:pt x="2671854" y="2139385"/>
                </a:cubicBezTo>
                <a:cubicBezTo>
                  <a:pt x="2759331" y="2139385"/>
                  <a:pt x="2846808" y="2137483"/>
                  <a:pt x="2933334" y="2134631"/>
                </a:cubicBezTo>
                <a:cubicBezTo>
                  <a:pt x="2943794" y="2397062"/>
                  <a:pt x="2939040" y="2663297"/>
                  <a:pt x="2920974" y="2934285"/>
                </a:cubicBezTo>
                <a:cubicBezTo>
                  <a:pt x="2659493" y="2943794"/>
                  <a:pt x="2393259" y="2938089"/>
                  <a:pt x="2123221" y="2918121"/>
                </a:cubicBezTo>
                <a:cubicBezTo>
                  <a:pt x="2140336" y="2648083"/>
                  <a:pt x="2144139" y="2381849"/>
                  <a:pt x="2133680" y="2120368"/>
                </a:cubicBezTo>
                <a:close/>
                <a:moveTo>
                  <a:pt x="2671854" y="2966614"/>
                </a:moveTo>
                <a:cubicBezTo>
                  <a:pt x="2754577" y="2966614"/>
                  <a:pt x="2837300" y="2964712"/>
                  <a:pt x="2919072" y="2961860"/>
                </a:cubicBezTo>
                <a:cubicBezTo>
                  <a:pt x="2901006" y="3206225"/>
                  <a:pt x="2872481" y="3452492"/>
                  <a:pt x="2830644" y="3701611"/>
                </a:cubicBezTo>
                <a:cubicBezTo>
                  <a:pt x="2826840" y="3722530"/>
                  <a:pt x="2823988" y="3743448"/>
                  <a:pt x="2820185" y="3763416"/>
                </a:cubicBezTo>
                <a:cubicBezTo>
                  <a:pt x="2559655" y="3769121"/>
                  <a:pt x="2294372" y="3759612"/>
                  <a:pt x="2026235" y="3736792"/>
                </a:cubicBezTo>
                <a:cubicBezTo>
                  <a:pt x="2028137" y="3726333"/>
                  <a:pt x="2030039" y="3716825"/>
                  <a:pt x="2030989" y="3706365"/>
                </a:cubicBezTo>
                <a:cubicBezTo>
                  <a:pt x="2073777" y="3450590"/>
                  <a:pt x="2103253" y="3196717"/>
                  <a:pt x="2121319" y="2945695"/>
                </a:cubicBezTo>
                <a:cubicBezTo>
                  <a:pt x="2305782" y="2959958"/>
                  <a:pt x="2489293" y="2966614"/>
                  <a:pt x="2671854" y="2966614"/>
                </a:cubicBezTo>
                <a:close/>
                <a:moveTo>
                  <a:pt x="3723481" y="1645900"/>
                </a:moveTo>
                <a:cubicBezTo>
                  <a:pt x="3737743" y="1771411"/>
                  <a:pt x="3748202" y="1898823"/>
                  <a:pt x="3754858" y="2026235"/>
                </a:cubicBezTo>
                <a:cubicBezTo>
                  <a:pt x="3651217" y="2042399"/>
                  <a:pt x="3547576" y="2056662"/>
                  <a:pt x="3442983" y="2069023"/>
                </a:cubicBezTo>
                <a:cubicBezTo>
                  <a:pt x="3284193" y="2087089"/>
                  <a:pt x="3123502" y="2098499"/>
                  <a:pt x="2960909" y="2105155"/>
                </a:cubicBezTo>
                <a:cubicBezTo>
                  <a:pt x="2954253" y="1949217"/>
                  <a:pt x="2941892" y="1795182"/>
                  <a:pt x="2925728" y="1643048"/>
                </a:cubicBezTo>
                <a:cubicBezTo>
                  <a:pt x="2913367" y="1530849"/>
                  <a:pt x="2898153" y="1419601"/>
                  <a:pt x="2880087" y="1309304"/>
                </a:cubicBezTo>
                <a:cubicBezTo>
                  <a:pt x="3071206" y="1303599"/>
                  <a:pt x="3260423" y="1291238"/>
                  <a:pt x="3446787" y="1270319"/>
                </a:cubicBezTo>
                <a:cubicBezTo>
                  <a:pt x="3520952" y="1261762"/>
                  <a:pt x="3594167" y="1252253"/>
                  <a:pt x="3666430" y="1241794"/>
                </a:cubicBezTo>
                <a:cubicBezTo>
                  <a:pt x="3688299" y="1374911"/>
                  <a:pt x="3708267" y="1508979"/>
                  <a:pt x="3723481" y="1645900"/>
                </a:cubicBezTo>
                <a:close/>
                <a:moveTo>
                  <a:pt x="3693054" y="1237040"/>
                </a:moveTo>
                <a:cubicBezTo>
                  <a:pt x="3954534" y="1198056"/>
                  <a:pt x="4210309" y="1142907"/>
                  <a:pt x="4460380" y="1072545"/>
                </a:cubicBezTo>
                <a:cubicBezTo>
                  <a:pt x="4498413" y="1260811"/>
                  <a:pt x="4528840" y="1450978"/>
                  <a:pt x="4550710" y="1644949"/>
                </a:cubicBezTo>
                <a:cubicBezTo>
                  <a:pt x="4558316" y="1708655"/>
                  <a:pt x="4564021" y="1773312"/>
                  <a:pt x="4569726" y="1837969"/>
                </a:cubicBezTo>
                <a:cubicBezTo>
                  <a:pt x="4314902" y="1914987"/>
                  <a:pt x="4052471" y="1976792"/>
                  <a:pt x="3783383" y="2020530"/>
                </a:cubicBezTo>
                <a:cubicBezTo>
                  <a:pt x="3776728" y="1893118"/>
                  <a:pt x="3766268" y="1766657"/>
                  <a:pt x="3752006" y="1642097"/>
                </a:cubicBezTo>
                <a:cubicBezTo>
                  <a:pt x="3736792" y="1506127"/>
                  <a:pt x="3716825" y="1371108"/>
                  <a:pt x="3693054" y="1237040"/>
                </a:cubicBezTo>
                <a:close/>
                <a:moveTo>
                  <a:pt x="2896252" y="1645900"/>
                </a:moveTo>
                <a:cubicBezTo>
                  <a:pt x="2913367" y="1798034"/>
                  <a:pt x="2924777" y="1951119"/>
                  <a:pt x="2931433" y="2106106"/>
                </a:cubicBezTo>
                <a:cubicBezTo>
                  <a:pt x="2669002" y="2115614"/>
                  <a:pt x="2402767" y="2110860"/>
                  <a:pt x="2131778" y="2090892"/>
                </a:cubicBezTo>
                <a:cubicBezTo>
                  <a:pt x="2125122" y="1939709"/>
                  <a:pt x="2113712" y="1790427"/>
                  <a:pt x="2096597" y="1642097"/>
                </a:cubicBezTo>
                <a:cubicBezTo>
                  <a:pt x="2083286" y="1522291"/>
                  <a:pt x="2066170" y="1403437"/>
                  <a:pt x="2047154" y="1285533"/>
                </a:cubicBezTo>
                <a:cubicBezTo>
                  <a:pt x="2257289" y="1302648"/>
                  <a:pt x="2465522" y="1311205"/>
                  <a:pt x="2670903" y="1311205"/>
                </a:cubicBezTo>
                <a:cubicBezTo>
                  <a:pt x="2730806" y="1311205"/>
                  <a:pt x="2789758" y="1310254"/>
                  <a:pt x="2848710" y="1309304"/>
                </a:cubicBezTo>
                <a:cubicBezTo>
                  <a:pt x="2867727" y="1420552"/>
                  <a:pt x="2883891" y="1532750"/>
                  <a:pt x="2896252" y="1645900"/>
                </a:cubicBezTo>
                <a:close/>
                <a:moveTo>
                  <a:pt x="2069023" y="1645900"/>
                </a:moveTo>
                <a:cubicBezTo>
                  <a:pt x="2085187" y="1792329"/>
                  <a:pt x="2096597" y="1939709"/>
                  <a:pt x="2104204" y="2089941"/>
                </a:cubicBezTo>
                <a:cubicBezTo>
                  <a:pt x="1867445" y="2071875"/>
                  <a:pt x="1627834" y="2043350"/>
                  <a:pt x="1387272" y="2003415"/>
                </a:cubicBezTo>
                <a:cubicBezTo>
                  <a:pt x="1357796" y="1998661"/>
                  <a:pt x="1329271" y="1993907"/>
                  <a:pt x="1300746" y="1988202"/>
                </a:cubicBezTo>
                <a:cubicBezTo>
                  <a:pt x="1294090" y="1872199"/>
                  <a:pt x="1283631" y="1757148"/>
                  <a:pt x="1271270" y="1643048"/>
                </a:cubicBezTo>
                <a:cubicBezTo>
                  <a:pt x="1253204" y="1484258"/>
                  <a:pt x="1230384" y="1326419"/>
                  <a:pt x="1200908" y="1171432"/>
                </a:cubicBezTo>
                <a:cubicBezTo>
                  <a:pt x="1259860" y="1182842"/>
                  <a:pt x="1320714" y="1193301"/>
                  <a:pt x="1381567" y="1203761"/>
                </a:cubicBezTo>
                <a:cubicBezTo>
                  <a:pt x="1595506" y="1238942"/>
                  <a:pt x="1808493" y="1265565"/>
                  <a:pt x="2018629" y="1283631"/>
                </a:cubicBezTo>
                <a:cubicBezTo>
                  <a:pt x="2038596" y="1403437"/>
                  <a:pt x="2055711" y="1524193"/>
                  <a:pt x="2069023" y="1645900"/>
                </a:cubicBezTo>
                <a:close/>
                <a:moveTo>
                  <a:pt x="1380616" y="2858218"/>
                </a:moveTo>
                <a:cubicBezTo>
                  <a:pt x="1620227" y="2898153"/>
                  <a:pt x="1856986" y="2926678"/>
                  <a:pt x="2091843" y="2944745"/>
                </a:cubicBezTo>
                <a:cubicBezTo>
                  <a:pt x="2074728" y="3194815"/>
                  <a:pt x="2044301" y="3447738"/>
                  <a:pt x="2002464" y="3702562"/>
                </a:cubicBezTo>
                <a:cubicBezTo>
                  <a:pt x="2000563" y="3713972"/>
                  <a:pt x="1998661" y="3724431"/>
                  <a:pt x="1996759" y="3735841"/>
                </a:cubicBezTo>
                <a:cubicBezTo>
                  <a:pt x="1795182" y="3717776"/>
                  <a:pt x="1590752" y="3692103"/>
                  <a:pt x="1386321" y="3657873"/>
                </a:cubicBezTo>
                <a:cubicBezTo>
                  <a:pt x="1329271" y="3648364"/>
                  <a:pt x="1272221" y="3637905"/>
                  <a:pt x="1216121" y="3628397"/>
                </a:cubicBezTo>
                <a:cubicBezTo>
                  <a:pt x="1257007" y="3365015"/>
                  <a:pt x="1284582" y="3103534"/>
                  <a:pt x="1299795" y="2844907"/>
                </a:cubicBezTo>
                <a:cubicBezTo>
                  <a:pt x="1326419" y="2848710"/>
                  <a:pt x="1353993" y="2853464"/>
                  <a:pt x="1380616" y="2858218"/>
                </a:cubicBezTo>
                <a:close/>
                <a:moveTo>
                  <a:pt x="2021481" y="3765317"/>
                </a:moveTo>
                <a:cubicBezTo>
                  <a:pt x="2240174" y="3784334"/>
                  <a:pt x="2457916" y="3793843"/>
                  <a:pt x="2671854" y="3793843"/>
                </a:cubicBezTo>
                <a:cubicBezTo>
                  <a:pt x="2719396" y="3793843"/>
                  <a:pt x="2767889" y="3792892"/>
                  <a:pt x="2815431" y="3791941"/>
                </a:cubicBezTo>
                <a:cubicBezTo>
                  <a:pt x="2764085" y="4083848"/>
                  <a:pt x="2700379" y="4352935"/>
                  <a:pt x="2634771" y="4592546"/>
                </a:cubicBezTo>
                <a:cubicBezTo>
                  <a:pt x="2376143" y="4591595"/>
                  <a:pt x="2114663" y="4576382"/>
                  <a:pt x="1849379" y="4547857"/>
                </a:cubicBezTo>
                <a:cubicBezTo>
                  <a:pt x="1912135" y="4312049"/>
                  <a:pt x="1972037" y="4048667"/>
                  <a:pt x="2021481" y="3765317"/>
                </a:cubicBezTo>
                <a:close/>
                <a:moveTo>
                  <a:pt x="2843956" y="3791941"/>
                </a:moveTo>
                <a:cubicBezTo>
                  <a:pt x="3047435" y="3787187"/>
                  <a:pt x="3248062" y="3773875"/>
                  <a:pt x="3445836" y="3752006"/>
                </a:cubicBezTo>
                <a:cubicBezTo>
                  <a:pt x="3515247" y="3744399"/>
                  <a:pt x="3584658" y="3734890"/>
                  <a:pt x="3654069" y="3725382"/>
                </a:cubicBezTo>
                <a:cubicBezTo>
                  <a:pt x="3603675" y="4023945"/>
                  <a:pt x="3540920" y="4300639"/>
                  <a:pt x="3474361" y="4546906"/>
                </a:cubicBezTo>
                <a:cubicBezTo>
                  <a:pt x="3463902" y="4547857"/>
                  <a:pt x="3453443" y="4549759"/>
                  <a:pt x="3442983" y="4550710"/>
                </a:cubicBezTo>
                <a:cubicBezTo>
                  <a:pt x="3188159" y="4579235"/>
                  <a:pt x="2928580" y="4593497"/>
                  <a:pt x="2664247" y="4592546"/>
                </a:cubicBezTo>
                <a:cubicBezTo>
                  <a:pt x="2728904" y="4352935"/>
                  <a:pt x="2792611" y="4082897"/>
                  <a:pt x="2843956" y="3791941"/>
                </a:cubicBezTo>
                <a:close/>
                <a:moveTo>
                  <a:pt x="3683545" y="3720628"/>
                </a:moveTo>
                <a:cubicBezTo>
                  <a:pt x="3965944" y="3678791"/>
                  <a:pt x="4241687" y="3617938"/>
                  <a:pt x="4509823" y="3539969"/>
                </a:cubicBezTo>
                <a:cubicBezTo>
                  <a:pt x="4502217" y="3593216"/>
                  <a:pt x="4493659" y="3647414"/>
                  <a:pt x="4485102" y="3701611"/>
                </a:cubicBezTo>
                <a:cubicBezTo>
                  <a:pt x="4445166" y="3945026"/>
                  <a:pt x="4395723" y="4174178"/>
                  <a:pt x="4343427" y="4384313"/>
                </a:cubicBezTo>
                <a:cubicBezTo>
                  <a:pt x="4071487" y="4455626"/>
                  <a:pt x="3790990" y="4508873"/>
                  <a:pt x="3504788" y="4543103"/>
                </a:cubicBezTo>
                <a:cubicBezTo>
                  <a:pt x="3570396" y="4295885"/>
                  <a:pt x="3633151" y="4019191"/>
                  <a:pt x="3683545" y="3720628"/>
                </a:cubicBezTo>
                <a:close/>
                <a:moveTo>
                  <a:pt x="3688299" y="3691152"/>
                </a:moveTo>
                <a:cubicBezTo>
                  <a:pt x="3732989" y="3417311"/>
                  <a:pt x="3763416" y="3146322"/>
                  <a:pt x="3779580" y="2878186"/>
                </a:cubicBezTo>
                <a:cubicBezTo>
                  <a:pt x="4055323" y="2832546"/>
                  <a:pt x="4325361" y="2769790"/>
                  <a:pt x="4587792" y="2689920"/>
                </a:cubicBezTo>
                <a:cubicBezTo>
                  <a:pt x="4578284" y="2959958"/>
                  <a:pt x="4553562" y="3232848"/>
                  <a:pt x="4514578" y="3509542"/>
                </a:cubicBezTo>
                <a:cubicBezTo>
                  <a:pt x="4246441" y="3587511"/>
                  <a:pt x="3970698" y="3648364"/>
                  <a:pt x="3688299" y="3691152"/>
                </a:cubicBezTo>
                <a:close/>
                <a:moveTo>
                  <a:pt x="3781482" y="2848710"/>
                </a:moveTo>
                <a:cubicBezTo>
                  <a:pt x="3796695" y="2578672"/>
                  <a:pt x="3797646" y="2311487"/>
                  <a:pt x="3784334" y="2050006"/>
                </a:cubicBezTo>
                <a:cubicBezTo>
                  <a:pt x="4053421" y="2005317"/>
                  <a:pt x="4315852" y="1944463"/>
                  <a:pt x="4571628" y="1867445"/>
                </a:cubicBezTo>
                <a:cubicBezTo>
                  <a:pt x="4591595" y="2127024"/>
                  <a:pt x="4597301" y="2391357"/>
                  <a:pt x="4588743" y="2659493"/>
                </a:cubicBezTo>
                <a:cubicBezTo>
                  <a:pt x="4327263" y="2740314"/>
                  <a:pt x="4057225" y="2803070"/>
                  <a:pt x="3781482" y="2848710"/>
                </a:cubicBezTo>
                <a:close/>
                <a:moveTo>
                  <a:pt x="5363675" y="1533701"/>
                </a:moveTo>
                <a:cubicBezTo>
                  <a:pt x="5116458" y="1649703"/>
                  <a:pt x="4860683" y="1748591"/>
                  <a:pt x="4596350" y="1830363"/>
                </a:cubicBezTo>
                <a:cubicBezTo>
                  <a:pt x="4591595" y="1767607"/>
                  <a:pt x="4584940" y="1705803"/>
                  <a:pt x="4578284" y="1643048"/>
                </a:cubicBezTo>
                <a:cubicBezTo>
                  <a:pt x="4556415" y="1447175"/>
                  <a:pt x="4525988" y="1254155"/>
                  <a:pt x="4487003" y="1064938"/>
                </a:cubicBezTo>
                <a:cubicBezTo>
                  <a:pt x="4739926" y="992675"/>
                  <a:pt x="4986193" y="904247"/>
                  <a:pt x="5224853" y="800605"/>
                </a:cubicBezTo>
                <a:cubicBezTo>
                  <a:pt x="5285707" y="1039266"/>
                  <a:pt x="5332298" y="1283631"/>
                  <a:pt x="5363675" y="1533701"/>
                </a:cubicBezTo>
                <a:close/>
                <a:moveTo>
                  <a:pt x="4990948" y="69411"/>
                </a:moveTo>
                <a:cubicBezTo>
                  <a:pt x="5080326" y="297612"/>
                  <a:pt x="5156393" y="532469"/>
                  <a:pt x="5218197" y="772080"/>
                </a:cubicBezTo>
                <a:cubicBezTo>
                  <a:pt x="4980488" y="875722"/>
                  <a:pt x="4734221" y="964149"/>
                  <a:pt x="4482249" y="1036413"/>
                </a:cubicBezTo>
                <a:cubicBezTo>
                  <a:pt x="4429002" y="782539"/>
                  <a:pt x="4360542" y="534371"/>
                  <a:pt x="4277819" y="293809"/>
                </a:cubicBezTo>
                <a:cubicBezTo>
                  <a:pt x="4521233" y="233906"/>
                  <a:pt x="4759894" y="158790"/>
                  <a:pt x="4990948" y="69411"/>
                </a:cubicBezTo>
                <a:close/>
                <a:moveTo>
                  <a:pt x="4249294" y="300465"/>
                </a:moveTo>
                <a:cubicBezTo>
                  <a:pt x="4332968" y="541978"/>
                  <a:pt x="4401428" y="790146"/>
                  <a:pt x="4454675" y="1044020"/>
                </a:cubicBezTo>
                <a:cubicBezTo>
                  <a:pt x="4205555" y="1114382"/>
                  <a:pt x="3949780" y="1169530"/>
                  <a:pt x="3688299" y="1208515"/>
                </a:cubicBezTo>
                <a:cubicBezTo>
                  <a:pt x="3640758" y="944182"/>
                  <a:pt x="3577052" y="686505"/>
                  <a:pt x="3497181" y="435484"/>
                </a:cubicBezTo>
                <a:cubicBezTo>
                  <a:pt x="3753907" y="406008"/>
                  <a:pt x="4003978" y="360368"/>
                  <a:pt x="4249294" y="300465"/>
                </a:cubicBezTo>
                <a:close/>
                <a:moveTo>
                  <a:pt x="3444885" y="443090"/>
                </a:moveTo>
                <a:cubicBezTo>
                  <a:pt x="3452492" y="442140"/>
                  <a:pt x="3460098" y="441189"/>
                  <a:pt x="3467705" y="440238"/>
                </a:cubicBezTo>
                <a:cubicBezTo>
                  <a:pt x="3547576" y="691259"/>
                  <a:pt x="3611282" y="949887"/>
                  <a:pt x="3659774" y="1213269"/>
                </a:cubicBezTo>
                <a:cubicBezTo>
                  <a:pt x="3587511" y="1223728"/>
                  <a:pt x="3515247" y="1233237"/>
                  <a:pt x="3442033" y="1241794"/>
                </a:cubicBezTo>
                <a:cubicBezTo>
                  <a:pt x="3254717" y="1262713"/>
                  <a:pt x="3065501" y="1276024"/>
                  <a:pt x="2873432" y="1280778"/>
                </a:cubicBezTo>
                <a:cubicBezTo>
                  <a:pt x="2827791" y="1008839"/>
                  <a:pt x="2764085" y="743555"/>
                  <a:pt x="2685166" y="484927"/>
                </a:cubicBezTo>
                <a:cubicBezTo>
                  <a:pt x="2942843" y="483976"/>
                  <a:pt x="3196717" y="470665"/>
                  <a:pt x="3444885" y="443090"/>
                </a:cubicBezTo>
                <a:close/>
                <a:moveTo>
                  <a:pt x="2655690" y="484927"/>
                </a:moveTo>
                <a:cubicBezTo>
                  <a:pt x="2735560" y="743555"/>
                  <a:pt x="2799266" y="1008839"/>
                  <a:pt x="2844907" y="1281729"/>
                </a:cubicBezTo>
                <a:cubicBezTo>
                  <a:pt x="2581524" y="1288385"/>
                  <a:pt x="2313388" y="1279828"/>
                  <a:pt x="2042399" y="1257007"/>
                </a:cubicBezTo>
                <a:cubicBezTo>
                  <a:pt x="1993907" y="977461"/>
                  <a:pt x="1927348" y="704571"/>
                  <a:pt x="1843674" y="439287"/>
                </a:cubicBezTo>
                <a:cubicBezTo>
                  <a:pt x="2117516" y="468763"/>
                  <a:pt x="2388504" y="483976"/>
                  <a:pt x="2655690" y="484927"/>
                </a:cubicBezTo>
                <a:close/>
                <a:moveTo>
                  <a:pt x="1380616" y="376532"/>
                </a:moveTo>
                <a:cubicBezTo>
                  <a:pt x="1525144" y="400303"/>
                  <a:pt x="1669671" y="420270"/>
                  <a:pt x="1812297" y="436435"/>
                </a:cubicBezTo>
                <a:cubicBezTo>
                  <a:pt x="1896921" y="701718"/>
                  <a:pt x="1963480" y="974609"/>
                  <a:pt x="2012923" y="1255106"/>
                </a:cubicBezTo>
                <a:cubicBezTo>
                  <a:pt x="1805641" y="1237040"/>
                  <a:pt x="1596456" y="1210416"/>
                  <a:pt x="1386321" y="1176186"/>
                </a:cubicBezTo>
                <a:cubicBezTo>
                  <a:pt x="1320714" y="1165727"/>
                  <a:pt x="1257007" y="1154317"/>
                  <a:pt x="1194252" y="1141956"/>
                </a:cubicBezTo>
                <a:cubicBezTo>
                  <a:pt x="1139104" y="852901"/>
                  <a:pt x="1063987" y="571453"/>
                  <a:pt x="969854" y="298563"/>
                </a:cubicBezTo>
                <a:cubicBezTo>
                  <a:pt x="1101070" y="326137"/>
                  <a:pt x="1238942" y="352761"/>
                  <a:pt x="1380616" y="376532"/>
                </a:cubicBezTo>
                <a:close/>
                <a:moveTo>
                  <a:pt x="49444" y="46591"/>
                </a:moveTo>
                <a:cubicBezTo>
                  <a:pt x="296661" y="128363"/>
                  <a:pt x="597126" y="215840"/>
                  <a:pt x="936575" y="290956"/>
                </a:cubicBezTo>
                <a:cubicBezTo>
                  <a:pt x="1031659" y="563847"/>
                  <a:pt x="1107726" y="846246"/>
                  <a:pt x="1163825" y="1136251"/>
                </a:cubicBezTo>
                <a:cubicBezTo>
                  <a:pt x="851951" y="1076348"/>
                  <a:pt x="568601" y="1003134"/>
                  <a:pt x="322334" y="929919"/>
                </a:cubicBezTo>
                <a:cubicBezTo>
                  <a:pt x="252923" y="626602"/>
                  <a:pt x="162593" y="331842"/>
                  <a:pt x="49444" y="46591"/>
                </a:cubicBezTo>
                <a:close/>
                <a:moveTo>
                  <a:pt x="443090" y="1643048"/>
                </a:moveTo>
                <a:cubicBezTo>
                  <a:pt x="417418" y="1411994"/>
                  <a:pt x="379384" y="1184744"/>
                  <a:pt x="329941" y="961297"/>
                </a:cubicBezTo>
                <a:cubicBezTo>
                  <a:pt x="576208" y="1033561"/>
                  <a:pt x="859557" y="1105824"/>
                  <a:pt x="1169530" y="1165727"/>
                </a:cubicBezTo>
                <a:cubicBezTo>
                  <a:pt x="1199006" y="1323566"/>
                  <a:pt x="1223728" y="1483307"/>
                  <a:pt x="1241794" y="1645900"/>
                </a:cubicBezTo>
                <a:cubicBezTo>
                  <a:pt x="1254155" y="1757148"/>
                  <a:pt x="1263663" y="1869347"/>
                  <a:pt x="1270319" y="1983448"/>
                </a:cubicBezTo>
                <a:cubicBezTo>
                  <a:pt x="973658" y="1930201"/>
                  <a:pt x="699817" y="1864593"/>
                  <a:pt x="457353" y="1797083"/>
                </a:cubicBezTo>
                <a:cubicBezTo>
                  <a:pt x="453550" y="1744787"/>
                  <a:pt x="448795" y="1693442"/>
                  <a:pt x="443090" y="1643048"/>
                </a:cubicBezTo>
                <a:close/>
                <a:moveTo>
                  <a:pt x="461156" y="1826559"/>
                </a:moveTo>
                <a:cubicBezTo>
                  <a:pt x="703620" y="1894069"/>
                  <a:pt x="976510" y="1958726"/>
                  <a:pt x="1273172" y="2011973"/>
                </a:cubicBezTo>
                <a:cubicBezTo>
                  <a:pt x="1288385" y="2273453"/>
                  <a:pt x="1288385" y="2539688"/>
                  <a:pt x="1274123" y="2810676"/>
                </a:cubicBezTo>
                <a:cubicBezTo>
                  <a:pt x="986019" y="2759331"/>
                  <a:pt x="719784" y="2695625"/>
                  <a:pt x="483026" y="2630017"/>
                </a:cubicBezTo>
                <a:cubicBezTo>
                  <a:pt x="489681" y="2358078"/>
                  <a:pt x="483026" y="2089941"/>
                  <a:pt x="461156" y="1826559"/>
                </a:cubicBezTo>
                <a:close/>
                <a:moveTo>
                  <a:pt x="481124" y="2659493"/>
                </a:moveTo>
                <a:cubicBezTo>
                  <a:pt x="717882" y="2725101"/>
                  <a:pt x="984117" y="2787856"/>
                  <a:pt x="1272221" y="2839202"/>
                </a:cubicBezTo>
                <a:cubicBezTo>
                  <a:pt x="1257958" y="3096879"/>
                  <a:pt x="1229433" y="3358359"/>
                  <a:pt x="1188547" y="3621741"/>
                </a:cubicBezTo>
                <a:cubicBezTo>
                  <a:pt x="906148" y="3568494"/>
                  <a:pt x="646570" y="3503837"/>
                  <a:pt x="416467" y="3438229"/>
                </a:cubicBezTo>
                <a:cubicBezTo>
                  <a:pt x="450697" y="3175798"/>
                  <a:pt x="472566" y="2916219"/>
                  <a:pt x="481124" y="2659493"/>
                </a:cubicBezTo>
                <a:close/>
                <a:moveTo>
                  <a:pt x="376532" y="3707316"/>
                </a:moveTo>
                <a:cubicBezTo>
                  <a:pt x="389843" y="3627446"/>
                  <a:pt x="402204" y="3547576"/>
                  <a:pt x="412664" y="3467705"/>
                </a:cubicBezTo>
                <a:cubicBezTo>
                  <a:pt x="642766" y="3533313"/>
                  <a:pt x="902345" y="3597019"/>
                  <a:pt x="1183793" y="3650266"/>
                </a:cubicBezTo>
                <a:cubicBezTo>
                  <a:pt x="1180940" y="3667381"/>
                  <a:pt x="1178088" y="3684496"/>
                  <a:pt x="1175235" y="3701611"/>
                </a:cubicBezTo>
                <a:cubicBezTo>
                  <a:pt x="1132448" y="3957387"/>
                  <a:pt x="1081102" y="4197949"/>
                  <a:pt x="1025954" y="4416641"/>
                </a:cubicBezTo>
                <a:cubicBezTo>
                  <a:pt x="748309" y="4358640"/>
                  <a:pt x="495386" y="4291131"/>
                  <a:pt x="274792" y="4224572"/>
                </a:cubicBezTo>
                <a:cubicBezTo>
                  <a:pt x="311875" y="4061028"/>
                  <a:pt x="346105" y="3887975"/>
                  <a:pt x="376532" y="3707316"/>
                </a:cubicBezTo>
                <a:close/>
                <a:moveTo>
                  <a:pt x="64657" y="4985242"/>
                </a:moveTo>
                <a:cubicBezTo>
                  <a:pt x="133117" y="4774156"/>
                  <a:pt x="204430" y="4527889"/>
                  <a:pt x="268136" y="4252147"/>
                </a:cubicBezTo>
                <a:cubicBezTo>
                  <a:pt x="488731" y="4318705"/>
                  <a:pt x="741653" y="4386214"/>
                  <a:pt x="1019298" y="4444216"/>
                </a:cubicBezTo>
                <a:cubicBezTo>
                  <a:pt x="945133" y="4734221"/>
                  <a:pt x="864312" y="4987144"/>
                  <a:pt x="792048" y="5191574"/>
                </a:cubicBezTo>
                <a:cubicBezTo>
                  <a:pt x="517256" y="5125966"/>
                  <a:pt x="271940" y="5053703"/>
                  <a:pt x="64657" y="4985242"/>
                </a:cubicBezTo>
                <a:close/>
                <a:moveTo>
                  <a:pt x="1386321" y="5311379"/>
                </a:moveTo>
                <a:cubicBezTo>
                  <a:pt x="1186646" y="5278100"/>
                  <a:pt x="997429" y="5239116"/>
                  <a:pt x="819622" y="5198230"/>
                </a:cubicBezTo>
                <a:cubicBezTo>
                  <a:pt x="891886" y="4993800"/>
                  <a:pt x="972707" y="4740877"/>
                  <a:pt x="1046872" y="4450872"/>
                </a:cubicBezTo>
                <a:cubicBezTo>
                  <a:pt x="1154317" y="4472741"/>
                  <a:pt x="1266516" y="4493659"/>
                  <a:pt x="1380616" y="4512676"/>
                </a:cubicBezTo>
                <a:cubicBezTo>
                  <a:pt x="1525144" y="4536447"/>
                  <a:pt x="1668720" y="4556415"/>
                  <a:pt x="1812297" y="4572579"/>
                </a:cubicBezTo>
                <a:cubicBezTo>
                  <a:pt x="1728623" y="4880650"/>
                  <a:pt x="1639244" y="5141180"/>
                  <a:pt x="1565079" y="5339905"/>
                </a:cubicBezTo>
                <a:cubicBezTo>
                  <a:pt x="1505176" y="5330396"/>
                  <a:pt x="1446224" y="5321839"/>
                  <a:pt x="1386321" y="5311379"/>
                </a:cubicBezTo>
                <a:close/>
                <a:moveTo>
                  <a:pt x="1593604" y="5343708"/>
                </a:moveTo>
                <a:cubicBezTo>
                  <a:pt x="1668720" y="5144983"/>
                  <a:pt x="1757148" y="4884454"/>
                  <a:pt x="1840822" y="4575431"/>
                </a:cubicBezTo>
                <a:cubicBezTo>
                  <a:pt x="2106106" y="4603956"/>
                  <a:pt x="2367586" y="4619170"/>
                  <a:pt x="2626214" y="4621071"/>
                </a:cubicBezTo>
                <a:cubicBezTo>
                  <a:pt x="2534933" y="4948160"/>
                  <a:pt x="2439850" y="5218197"/>
                  <a:pt x="2363783" y="5413119"/>
                </a:cubicBezTo>
                <a:cubicBezTo>
                  <a:pt x="2109909" y="5402660"/>
                  <a:pt x="1853183" y="5379840"/>
                  <a:pt x="1593604" y="5343708"/>
                </a:cubicBezTo>
                <a:close/>
                <a:moveTo>
                  <a:pt x="2393259" y="5415021"/>
                </a:moveTo>
                <a:cubicBezTo>
                  <a:pt x="2469326" y="5218197"/>
                  <a:pt x="2564410" y="4947209"/>
                  <a:pt x="2654739" y="4621071"/>
                </a:cubicBezTo>
                <a:cubicBezTo>
                  <a:pt x="2660444" y="4621071"/>
                  <a:pt x="2665198" y="4621071"/>
                  <a:pt x="2670903" y="4621071"/>
                </a:cubicBezTo>
                <a:cubicBezTo>
                  <a:pt x="2933334" y="4621071"/>
                  <a:pt x="3191962" y="4606809"/>
                  <a:pt x="3444885" y="4579235"/>
                </a:cubicBezTo>
                <a:cubicBezTo>
                  <a:pt x="3451541" y="4578284"/>
                  <a:pt x="3458197" y="4577333"/>
                  <a:pt x="3465804" y="4576382"/>
                </a:cubicBezTo>
                <a:cubicBezTo>
                  <a:pt x="3372622" y="4915831"/>
                  <a:pt x="3274685" y="5197279"/>
                  <a:pt x="3195766" y="5400758"/>
                </a:cubicBezTo>
                <a:cubicBezTo>
                  <a:pt x="2933334" y="5419775"/>
                  <a:pt x="2665198" y="5424529"/>
                  <a:pt x="2393259" y="5415021"/>
                </a:cubicBezTo>
                <a:close/>
                <a:moveTo>
                  <a:pt x="3442983" y="5377938"/>
                </a:moveTo>
                <a:cubicBezTo>
                  <a:pt x="3371671" y="5385545"/>
                  <a:pt x="3299407" y="5392201"/>
                  <a:pt x="3228094" y="5397906"/>
                </a:cubicBezTo>
                <a:cubicBezTo>
                  <a:pt x="3307014" y="5192525"/>
                  <a:pt x="3404950" y="4911077"/>
                  <a:pt x="3497181" y="4572579"/>
                </a:cubicBezTo>
                <a:cubicBezTo>
                  <a:pt x="3783383" y="4538348"/>
                  <a:pt x="4063880" y="4486052"/>
                  <a:pt x="4335820" y="4415690"/>
                </a:cubicBezTo>
                <a:cubicBezTo>
                  <a:pt x="4248343" y="4759894"/>
                  <a:pt x="4152308" y="5052752"/>
                  <a:pt x="4070536" y="5276199"/>
                </a:cubicBezTo>
                <a:cubicBezTo>
                  <a:pt x="3864204" y="5319937"/>
                  <a:pt x="3655020" y="5354167"/>
                  <a:pt x="3442983" y="5377938"/>
                </a:cubicBezTo>
                <a:close/>
                <a:moveTo>
                  <a:pt x="4992849" y="5001407"/>
                </a:moveTo>
                <a:cubicBezTo>
                  <a:pt x="4705696" y="5112655"/>
                  <a:pt x="4409035" y="5202033"/>
                  <a:pt x="4102865" y="5268592"/>
                </a:cubicBezTo>
                <a:cubicBezTo>
                  <a:pt x="4185588" y="5043244"/>
                  <a:pt x="4280672" y="4750385"/>
                  <a:pt x="4366247" y="4407133"/>
                </a:cubicBezTo>
                <a:cubicBezTo>
                  <a:pt x="4664810" y="4328214"/>
                  <a:pt x="4954815" y="4227425"/>
                  <a:pt x="5234362" y="4104767"/>
                </a:cubicBezTo>
                <a:cubicBezTo>
                  <a:pt x="5161147" y="4447068"/>
                  <a:pt x="5074621" y="4751336"/>
                  <a:pt x="4992849" y="5001407"/>
                </a:cubicBezTo>
                <a:close/>
                <a:moveTo>
                  <a:pt x="5311379" y="3701611"/>
                </a:moveTo>
                <a:cubicBezTo>
                  <a:pt x="5290461" y="3829024"/>
                  <a:pt x="5266690" y="3951682"/>
                  <a:pt x="5241968" y="4070536"/>
                </a:cubicBezTo>
                <a:cubicBezTo>
                  <a:pt x="4962422" y="4194145"/>
                  <a:pt x="4673368" y="4295885"/>
                  <a:pt x="4373854" y="4375755"/>
                </a:cubicBezTo>
                <a:cubicBezTo>
                  <a:pt x="4425199" y="4169423"/>
                  <a:pt x="4472741" y="3945026"/>
                  <a:pt x="4511725" y="3707316"/>
                </a:cubicBezTo>
                <a:cubicBezTo>
                  <a:pt x="4521233" y="3648364"/>
                  <a:pt x="4530742" y="3590363"/>
                  <a:pt x="4539299" y="3531411"/>
                </a:cubicBezTo>
                <a:cubicBezTo>
                  <a:pt x="4828354" y="3445836"/>
                  <a:pt x="5107900" y="3339342"/>
                  <a:pt x="5376987" y="3212881"/>
                </a:cubicBezTo>
                <a:cubicBezTo>
                  <a:pt x="5360823" y="3374523"/>
                  <a:pt x="5338954" y="3538067"/>
                  <a:pt x="5311379" y="3701611"/>
                </a:cubicBezTo>
                <a:close/>
                <a:moveTo>
                  <a:pt x="5380791" y="3179601"/>
                </a:moveTo>
                <a:cubicBezTo>
                  <a:pt x="5111703" y="3307014"/>
                  <a:pt x="4832158" y="3414458"/>
                  <a:pt x="4544054" y="3500034"/>
                </a:cubicBezTo>
                <a:cubicBezTo>
                  <a:pt x="4583038" y="3223340"/>
                  <a:pt x="4606809" y="2950449"/>
                  <a:pt x="4616317" y="2680412"/>
                </a:cubicBezTo>
                <a:cubicBezTo>
                  <a:pt x="4893011" y="2594836"/>
                  <a:pt x="5161147" y="2489293"/>
                  <a:pt x="5419775" y="2365684"/>
                </a:cubicBezTo>
                <a:cubicBezTo>
                  <a:pt x="5421677" y="2632870"/>
                  <a:pt x="5408365" y="2904809"/>
                  <a:pt x="5380791" y="3179601"/>
                </a:cubicBezTo>
                <a:close/>
              </a:path>
            </a:pathLst>
          </a:custGeom>
          <a:solidFill>
            <a:schemeClr val="accent2"/>
          </a:solidFill>
          <a:ln w="9508" cap="flat">
            <a:noFill/>
            <a:prstDash val="solid"/>
            <a:miter/>
          </a:ln>
        </p:spPr>
        <p:txBody>
          <a:bodyPr rtlCol="0" anchor="ctr"/>
          <a:lstStyle/>
          <a:p>
            <a:endParaRPr lang="en-US" dirty="0">
              <a:latin typeface="Didact Gothic" pitchFamily="2" charset="0"/>
            </a:endParaRPr>
          </a:p>
        </p:txBody>
      </p:sp>
      <p:sp>
        <p:nvSpPr>
          <p:cNvPr id="19" name="TextBox 18">
            <a:extLst>
              <a:ext uri="{FF2B5EF4-FFF2-40B4-BE49-F238E27FC236}">
                <a16:creationId xmlns:a16="http://schemas.microsoft.com/office/drawing/2014/main" xmlns="" id="{9A997D9E-55A0-0C6C-A415-C4C8DAC5DCB9}"/>
              </a:ext>
            </a:extLst>
          </p:cNvPr>
          <p:cNvSpPr txBox="1"/>
          <p:nvPr/>
        </p:nvSpPr>
        <p:spPr>
          <a:xfrm>
            <a:off x="4259516" y="1662297"/>
            <a:ext cx="15279228" cy="1446550"/>
          </a:xfrm>
          <a:prstGeom prst="rect">
            <a:avLst/>
          </a:prstGeom>
          <a:noFill/>
        </p:spPr>
        <p:txBody>
          <a:bodyPr wrap="square" rtlCol="0" anchor="ctr">
            <a:spAutoFit/>
          </a:bodyPr>
          <a:lstStyle/>
          <a:p>
            <a:pPr algn="ctr"/>
            <a:r>
              <a:rPr lang="id-ID" sz="8800" b="1" dirty="0" smtClean="0">
                <a:solidFill>
                  <a:schemeClr val="tx2"/>
                </a:solidFill>
                <a:latin typeface="Syncopate" panose="02000505000000020003" pitchFamily="2" charset="0"/>
                <a:ea typeface="Arimo" panose="020B0604020202020204" pitchFamily="34" charset="0"/>
                <a:cs typeface="Arimo" panose="020B0604020202020204" pitchFamily="34" charset="0"/>
              </a:rPr>
              <a:t>CONCLUSION </a:t>
            </a:r>
            <a:endParaRPr lang="en-US" sz="8800" b="1" dirty="0">
              <a:solidFill>
                <a:schemeClr val="tx2"/>
              </a:solidFill>
              <a:latin typeface="Syncopate" panose="02000505000000020003" pitchFamily="2" charset="0"/>
              <a:ea typeface="Arimo" panose="020B0604020202020204" pitchFamily="34" charset="0"/>
              <a:cs typeface="Arimo" panose="020B0604020202020204" pitchFamily="34" charset="0"/>
            </a:endParaRPr>
          </a:p>
        </p:txBody>
      </p:sp>
      <p:sp>
        <p:nvSpPr>
          <p:cNvPr id="2" name="Rectangle 1"/>
          <p:cNvSpPr/>
          <p:nvPr/>
        </p:nvSpPr>
        <p:spPr>
          <a:xfrm>
            <a:off x="3599418" y="4137552"/>
            <a:ext cx="17178814" cy="3970318"/>
          </a:xfrm>
          <a:prstGeom prst="rect">
            <a:avLst/>
          </a:prstGeom>
        </p:spPr>
        <p:txBody>
          <a:bodyPr wrap="square">
            <a:spAutoFit/>
          </a:bodyPr>
          <a:lstStyle/>
          <a:p>
            <a:pPr algn="just"/>
            <a:r>
              <a:rPr lang="en-US" dirty="0">
                <a:solidFill>
                  <a:schemeClr val="tx2"/>
                </a:solidFill>
              </a:rPr>
              <a:t>Literacy learning in </a:t>
            </a:r>
            <a:r>
              <a:rPr lang="id-ID" dirty="0" smtClean="0">
                <a:solidFill>
                  <a:schemeClr val="tx2"/>
                </a:solidFill>
              </a:rPr>
              <a:t>elementary</a:t>
            </a:r>
            <a:r>
              <a:rPr lang="en-US" dirty="0" smtClean="0">
                <a:solidFill>
                  <a:schemeClr val="tx2"/>
                </a:solidFill>
              </a:rPr>
              <a:t> </a:t>
            </a:r>
            <a:r>
              <a:rPr lang="en-US" dirty="0">
                <a:solidFill>
                  <a:schemeClr val="tx2"/>
                </a:solidFill>
              </a:rPr>
              <a:t>schools using digital comics is of great interest to students. Digital </a:t>
            </a:r>
            <a:r>
              <a:rPr lang="en-US" dirty="0" smtClean="0">
                <a:solidFill>
                  <a:schemeClr val="tx2"/>
                </a:solidFill>
              </a:rPr>
              <a:t>comic</a:t>
            </a:r>
            <a:r>
              <a:rPr lang="id-ID" dirty="0" smtClean="0">
                <a:solidFill>
                  <a:schemeClr val="tx2"/>
                </a:solidFill>
              </a:rPr>
              <a:t>s</a:t>
            </a:r>
            <a:r>
              <a:rPr lang="en-US" dirty="0" smtClean="0">
                <a:solidFill>
                  <a:schemeClr val="tx2"/>
                </a:solidFill>
              </a:rPr>
              <a:t> </a:t>
            </a:r>
            <a:r>
              <a:rPr lang="en-US" dirty="0">
                <a:solidFill>
                  <a:schemeClr val="tx2"/>
                </a:solidFill>
              </a:rPr>
              <a:t>is very interesting to be applied in elementary schools. The use of digital comics helps teachers in increasing </a:t>
            </a:r>
            <a:r>
              <a:rPr lang="en-US" dirty="0" smtClean="0">
                <a:solidFill>
                  <a:schemeClr val="tx2"/>
                </a:solidFill>
              </a:rPr>
              <a:t>students </a:t>
            </a:r>
            <a:r>
              <a:rPr lang="en-US" dirty="0">
                <a:solidFill>
                  <a:schemeClr val="tx2"/>
                </a:solidFill>
              </a:rPr>
              <a:t>interest in literacy skills, students are also very enthusiastic because learning is done with a combination of technological developments used as learning media. However, there are still obstacles faced by students when learning using </a:t>
            </a:r>
            <a:r>
              <a:rPr lang="id-ID" dirty="0" smtClean="0">
                <a:solidFill>
                  <a:schemeClr val="tx2"/>
                </a:solidFill>
              </a:rPr>
              <a:t>digital </a:t>
            </a:r>
            <a:r>
              <a:rPr lang="en-US" dirty="0" smtClean="0">
                <a:solidFill>
                  <a:schemeClr val="tx2"/>
                </a:solidFill>
              </a:rPr>
              <a:t>comic</a:t>
            </a:r>
            <a:r>
              <a:rPr lang="id-ID" dirty="0" smtClean="0">
                <a:solidFill>
                  <a:schemeClr val="tx2"/>
                </a:solidFill>
              </a:rPr>
              <a:t>s</a:t>
            </a:r>
            <a:r>
              <a:rPr lang="en-US" dirty="0" smtClean="0">
                <a:solidFill>
                  <a:schemeClr val="tx2"/>
                </a:solidFill>
              </a:rPr>
              <a:t>, when </a:t>
            </a:r>
            <a:r>
              <a:rPr lang="en-US" dirty="0">
                <a:solidFill>
                  <a:schemeClr val="tx2"/>
                </a:solidFill>
              </a:rPr>
              <a:t>there is too much screen time for students, it will cause visual disturbances. This of course must be limited in its </a:t>
            </a:r>
            <a:r>
              <a:rPr lang="en-US" dirty="0" smtClean="0">
                <a:solidFill>
                  <a:schemeClr val="tx2"/>
                </a:solidFill>
              </a:rPr>
              <a:t>use</a:t>
            </a:r>
            <a:r>
              <a:rPr lang="id-ID" dirty="0">
                <a:solidFill>
                  <a:schemeClr val="tx2"/>
                </a:solidFill>
              </a:rPr>
              <a:t>.</a:t>
            </a:r>
          </a:p>
        </p:txBody>
      </p:sp>
    </p:spTree>
    <p:extLst>
      <p:ext uri="{BB962C8B-B14F-4D97-AF65-F5344CB8AC3E}">
        <p14:creationId xmlns:p14="http://schemas.microsoft.com/office/powerpoint/2010/main" val="416466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t a desk with a computer and a phone&#10;&#10;Description automatically generated">
            <a:extLst>
              <a:ext uri="{FF2B5EF4-FFF2-40B4-BE49-F238E27FC236}">
                <a16:creationId xmlns:a16="http://schemas.microsoft.com/office/drawing/2014/main" xmlns="" id="{5DD8B77A-FFD5-3D74-304E-275643AD0781}"/>
              </a:ext>
            </a:extLst>
          </p:cNvPr>
          <p:cNvPicPr>
            <a:picLocks noGrp="1" noChangeAspect="1"/>
          </p:cNvPicPr>
          <p:nvPr>
            <p:ph type="pic" sz="quarter" idx="24"/>
          </p:nvPr>
        </p:nvPicPr>
        <p:blipFill rotWithShape="1">
          <a:blip r:embed="rId2" cstate="screen">
            <a:extLst>
              <a:ext uri="{28A0092B-C50C-407E-A947-70E740481C1C}">
                <a14:useLocalDpi xmlns:a14="http://schemas.microsoft.com/office/drawing/2010/main"/>
              </a:ext>
            </a:extLst>
          </a:blip>
          <a:srcRect/>
          <a:stretch/>
        </p:blipFill>
        <p:spPr>
          <a:xfrm>
            <a:off x="2072641" y="1767840"/>
            <a:ext cx="9601200" cy="10180320"/>
          </a:xfrm>
        </p:spPr>
      </p:pic>
      <p:sp>
        <p:nvSpPr>
          <p:cNvPr id="6" name="Graphic 9">
            <a:extLst>
              <a:ext uri="{FF2B5EF4-FFF2-40B4-BE49-F238E27FC236}">
                <a16:creationId xmlns:a16="http://schemas.microsoft.com/office/drawing/2014/main" xmlns="" id="{4DFA05A8-0B33-2A25-2DB7-0D5264A369F7}"/>
              </a:ext>
            </a:extLst>
          </p:cNvPr>
          <p:cNvSpPr/>
          <p:nvPr/>
        </p:nvSpPr>
        <p:spPr>
          <a:xfrm>
            <a:off x="8155148" y="762000"/>
            <a:ext cx="5448490" cy="5448300"/>
          </a:xfrm>
          <a:custGeom>
            <a:avLst/>
            <a:gdLst>
              <a:gd name="connsiteX0" fmla="*/ 5448300 w 5448490"/>
              <a:gd name="connsiteY0" fmla="*/ 2352373 h 5448300"/>
              <a:gd name="connsiteX1" fmla="*/ 5448300 w 5448490"/>
              <a:gd name="connsiteY1" fmla="*/ 2320995 h 5448300"/>
              <a:gd name="connsiteX2" fmla="*/ 5406463 w 5448490"/>
              <a:gd name="connsiteY2" fmla="*/ 1643048 h 5448300"/>
              <a:gd name="connsiteX3" fmla="*/ 5395054 w 5448490"/>
              <a:gd name="connsiteY3" fmla="*/ 1550816 h 5448300"/>
              <a:gd name="connsiteX4" fmla="*/ 5391250 w 5448490"/>
              <a:gd name="connsiteY4" fmla="*/ 1521340 h 5448300"/>
              <a:gd name="connsiteX5" fmla="*/ 5251477 w 5448490"/>
              <a:gd name="connsiteY5" fmla="*/ 789195 h 5448300"/>
              <a:gd name="connsiteX6" fmla="*/ 5243870 w 5448490"/>
              <a:gd name="connsiteY6" fmla="*/ 761621 h 5448300"/>
              <a:gd name="connsiteX7" fmla="*/ 5016620 w 5448490"/>
              <a:gd name="connsiteY7" fmla="*/ 59903 h 5448300"/>
              <a:gd name="connsiteX8" fmla="*/ 5006161 w 5448490"/>
              <a:gd name="connsiteY8" fmla="*/ 33279 h 5448300"/>
              <a:gd name="connsiteX9" fmla="*/ 4979537 w 5448490"/>
              <a:gd name="connsiteY9" fmla="*/ 43739 h 5448300"/>
              <a:gd name="connsiteX10" fmla="*/ 4266409 w 5448490"/>
              <a:gd name="connsiteY10" fmla="*/ 268136 h 5448300"/>
              <a:gd name="connsiteX11" fmla="*/ 4238835 w 5448490"/>
              <a:gd name="connsiteY11" fmla="*/ 274792 h 5448300"/>
              <a:gd name="connsiteX12" fmla="*/ 3487673 w 5448490"/>
              <a:gd name="connsiteY12" fmla="*/ 409811 h 5448300"/>
              <a:gd name="connsiteX13" fmla="*/ 3459148 w 5448490"/>
              <a:gd name="connsiteY13" fmla="*/ 413614 h 5448300"/>
              <a:gd name="connsiteX14" fmla="*/ 3442033 w 5448490"/>
              <a:gd name="connsiteY14" fmla="*/ 415516 h 5448300"/>
              <a:gd name="connsiteX15" fmla="*/ 2675657 w 5448490"/>
              <a:gd name="connsiteY15" fmla="*/ 457353 h 5448300"/>
              <a:gd name="connsiteX16" fmla="*/ 2646181 w 5448490"/>
              <a:gd name="connsiteY16" fmla="*/ 457353 h 5448300"/>
              <a:gd name="connsiteX17" fmla="*/ 1834166 w 5448490"/>
              <a:gd name="connsiteY17" fmla="*/ 410762 h 5448300"/>
              <a:gd name="connsiteX18" fmla="*/ 1802788 w 5448490"/>
              <a:gd name="connsiteY18" fmla="*/ 406959 h 5448300"/>
              <a:gd name="connsiteX19" fmla="*/ 1386321 w 5448490"/>
              <a:gd name="connsiteY19" fmla="*/ 348957 h 5448300"/>
              <a:gd name="connsiteX20" fmla="*/ 958444 w 5448490"/>
              <a:gd name="connsiteY20" fmla="*/ 267185 h 5448300"/>
              <a:gd name="connsiteX21" fmla="*/ 926116 w 5448490"/>
              <a:gd name="connsiteY21" fmla="*/ 259579 h 5448300"/>
              <a:gd name="connsiteX22" fmla="*/ 36132 w 5448490"/>
              <a:gd name="connsiteY22" fmla="*/ 12361 h 5448300"/>
              <a:gd name="connsiteX23" fmla="*/ 0 w 5448490"/>
              <a:gd name="connsiteY23" fmla="*/ 0 h 5448300"/>
              <a:gd name="connsiteX24" fmla="*/ 14263 w 5448490"/>
              <a:gd name="connsiteY24" fmla="*/ 35181 h 5448300"/>
              <a:gd name="connsiteX25" fmla="*/ 290956 w 5448490"/>
              <a:gd name="connsiteY25" fmla="*/ 920411 h 5448300"/>
              <a:gd name="connsiteX26" fmla="*/ 298563 w 5448490"/>
              <a:gd name="connsiteY26" fmla="*/ 952739 h 5448300"/>
              <a:gd name="connsiteX27" fmla="*/ 414565 w 5448490"/>
              <a:gd name="connsiteY27" fmla="*/ 1645900 h 5448300"/>
              <a:gd name="connsiteX28" fmla="*/ 428828 w 5448490"/>
              <a:gd name="connsiteY28" fmla="*/ 1788526 h 5448300"/>
              <a:gd name="connsiteX29" fmla="*/ 431680 w 5448490"/>
              <a:gd name="connsiteY29" fmla="*/ 1818953 h 5448300"/>
              <a:gd name="connsiteX30" fmla="*/ 453550 w 5448490"/>
              <a:gd name="connsiteY30" fmla="*/ 2622410 h 5448300"/>
              <a:gd name="connsiteX31" fmla="*/ 452599 w 5448490"/>
              <a:gd name="connsiteY31" fmla="*/ 2651886 h 5448300"/>
              <a:gd name="connsiteX32" fmla="*/ 388893 w 5448490"/>
              <a:gd name="connsiteY32" fmla="*/ 3431573 h 5448300"/>
              <a:gd name="connsiteX33" fmla="*/ 385089 w 5448490"/>
              <a:gd name="connsiteY33" fmla="*/ 3460098 h 5448300"/>
              <a:gd name="connsiteX34" fmla="*/ 348957 w 5448490"/>
              <a:gd name="connsiteY34" fmla="*/ 3702562 h 5448300"/>
              <a:gd name="connsiteX35" fmla="*/ 247218 w 5448490"/>
              <a:gd name="connsiteY35" fmla="*/ 4216965 h 5448300"/>
              <a:gd name="connsiteX36" fmla="*/ 240562 w 5448490"/>
              <a:gd name="connsiteY36" fmla="*/ 4244540 h 5448300"/>
              <a:gd name="connsiteX37" fmla="*/ 37083 w 5448490"/>
              <a:gd name="connsiteY37" fmla="*/ 4976685 h 5448300"/>
              <a:gd name="connsiteX38" fmla="*/ 28525 w 5448490"/>
              <a:gd name="connsiteY38" fmla="*/ 5004259 h 5448300"/>
              <a:gd name="connsiteX39" fmla="*/ 55149 w 5448490"/>
              <a:gd name="connsiteY39" fmla="*/ 5012817 h 5448300"/>
              <a:gd name="connsiteX40" fmla="*/ 781589 w 5448490"/>
              <a:gd name="connsiteY40" fmla="*/ 5219149 h 5448300"/>
              <a:gd name="connsiteX41" fmla="*/ 809163 w 5448490"/>
              <a:gd name="connsiteY41" fmla="*/ 5225804 h 5448300"/>
              <a:gd name="connsiteX42" fmla="*/ 1380616 w 5448490"/>
              <a:gd name="connsiteY42" fmla="*/ 5339905 h 5448300"/>
              <a:gd name="connsiteX43" fmla="*/ 1553669 w 5448490"/>
              <a:gd name="connsiteY43" fmla="*/ 5366528 h 5448300"/>
              <a:gd name="connsiteX44" fmla="*/ 1582194 w 5448490"/>
              <a:gd name="connsiteY44" fmla="*/ 5370331 h 5448300"/>
              <a:gd name="connsiteX45" fmla="*/ 2351422 w 5448490"/>
              <a:gd name="connsiteY45" fmla="*/ 5441644 h 5448300"/>
              <a:gd name="connsiteX46" fmla="*/ 2381849 w 5448490"/>
              <a:gd name="connsiteY46" fmla="*/ 5442595 h 5448300"/>
              <a:gd name="connsiteX47" fmla="*/ 2670903 w 5448490"/>
              <a:gd name="connsiteY47" fmla="*/ 5448300 h 5448300"/>
              <a:gd name="connsiteX48" fmla="*/ 3183405 w 5448490"/>
              <a:gd name="connsiteY48" fmla="*/ 5430234 h 5448300"/>
              <a:gd name="connsiteX49" fmla="*/ 3214782 w 5448490"/>
              <a:gd name="connsiteY49" fmla="*/ 5427382 h 5448300"/>
              <a:gd name="connsiteX50" fmla="*/ 3443934 w 5448490"/>
              <a:gd name="connsiteY50" fmla="*/ 5405513 h 5448300"/>
              <a:gd name="connsiteX51" fmla="*/ 4057225 w 5448490"/>
              <a:gd name="connsiteY51" fmla="*/ 5307576 h 5448300"/>
              <a:gd name="connsiteX52" fmla="*/ 4090504 w 5448490"/>
              <a:gd name="connsiteY52" fmla="*/ 5299970 h 5448300"/>
              <a:gd name="connsiteX53" fmla="*/ 4980488 w 5448490"/>
              <a:gd name="connsiteY53" fmla="*/ 5035636 h 5448300"/>
              <a:gd name="connsiteX54" fmla="*/ 5014718 w 5448490"/>
              <a:gd name="connsiteY54" fmla="*/ 5022325 h 5448300"/>
              <a:gd name="connsiteX55" fmla="*/ 5026128 w 5448490"/>
              <a:gd name="connsiteY55" fmla="*/ 4987144 h 5448300"/>
              <a:gd name="connsiteX56" fmla="*/ 5266690 w 5448490"/>
              <a:gd name="connsiteY56" fmla="*/ 4090504 h 5448300"/>
              <a:gd name="connsiteX57" fmla="*/ 5274297 w 5448490"/>
              <a:gd name="connsiteY57" fmla="*/ 4056274 h 5448300"/>
              <a:gd name="connsiteX58" fmla="*/ 5339905 w 5448490"/>
              <a:gd name="connsiteY58" fmla="*/ 3707316 h 5448300"/>
              <a:gd name="connsiteX59" fmla="*/ 5408365 w 5448490"/>
              <a:gd name="connsiteY59" fmla="*/ 3198618 h 5448300"/>
              <a:gd name="connsiteX60" fmla="*/ 5412169 w 5448490"/>
              <a:gd name="connsiteY60" fmla="*/ 3165339 h 5448300"/>
              <a:gd name="connsiteX61" fmla="*/ 5448300 w 5448490"/>
              <a:gd name="connsiteY61" fmla="*/ 2352373 h 5448300"/>
              <a:gd name="connsiteX62" fmla="*/ 5377938 w 5448490"/>
              <a:gd name="connsiteY62" fmla="*/ 1645900 h 5448300"/>
              <a:gd name="connsiteX63" fmla="*/ 5419775 w 5448490"/>
              <a:gd name="connsiteY63" fmla="*/ 2334307 h 5448300"/>
              <a:gd name="connsiteX64" fmla="*/ 4618219 w 5448490"/>
              <a:gd name="connsiteY64" fmla="*/ 2650936 h 5448300"/>
              <a:gd name="connsiteX65" fmla="*/ 4600153 w 5448490"/>
              <a:gd name="connsiteY65" fmla="*/ 1858888 h 5448300"/>
              <a:gd name="connsiteX66" fmla="*/ 5368430 w 5448490"/>
              <a:gd name="connsiteY66" fmla="*/ 1563177 h 5448300"/>
              <a:gd name="connsiteX67" fmla="*/ 5377938 w 5448490"/>
              <a:gd name="connsiteY67" fmla="*/ 1645900 h 5448300"/>
              <a:gd name="connsiteX68" fmla="*/ 1212318 w 5448490"/>
              <a:gd name="connsiteY68" fmla="*/ 3655971 h 5448300"/>
              <a:gd name="connsiteX69" fmla="*/ 1381567 w 5448490"/>
              <a:gd name="connsiteY69" fmla="*/ 3685447 h 5448300"/>
              <a:gd name="connsiteX70" fmla="*/ 1992956 w 5448490"/>
              <a:gd name="connsiteY70" fmla="*/ 3763416 h 5448300"/>
              <a:gd name="connsiteX71" fmla="*/ 1819903 w 5448490"/>
              <a:gd name="connsiteY71" fmla="*/ 4545004 h 5448300"/>
              <a:gd name="connsiteX72" fmla="*/ 1386321 w 5448490"/>
              <a:gd name="connsiteY72" fmla="*/ 4485102 h 5448300"/>
              <a:gd name="connsiteX73" fmla="*/ 1053528 w 5448490"/>
              <a:gd name="connsiteY73" fmla="*/ 4423297 h 5448300"/>
              <a:gd name="connsiteX74" fmla="*/ 1203761 w 5448490"/>
              <a:gd name="connsiteY74" fmla="*/ 3708267 h 5448300"/>
              <a:gd name="connsiteX75" fmla="*/ 1212318 w 5448490"/>
              <a:gd name="connsiteY75" fmla="*/ 3655971 h 5448300"/>
              <a:gd name="connsiteX76" fmla="*/ 1301697 w 5448490"/>
              <a:gd name="connsiteY76" fmla="*/ 2016727 h 5448300"/>
              <a:gd name="connsiteX77" fmla="*/ 1381567 w 5448490"/>
              <a:gd name="connsiteY77" fmla="*/ 2030039 h 5448300"/>
              <a:gd name="connsiteX78" fmla="*/ 2105155 w 5448490"/>
              <a:gd name="connsiteY78" fmla="*/ 2117516 h 5448300"/>
              <a:gd name="connsiteX79" fmla="*/ 2094696 w 5448490"/>
              <a:gd name="connsiteY79" fmla="*/ 2915269 h 5448300"/>
              <a:gd name="connsiteX80" fmla="*/ 1387272 w 5448490"/>
              <a:gd name="connsiteY80" fmla="*/ 2829693 h 5448300"/>
              <a:gd name="connsiteX81" fmla="*/ 1302648 w 5448490"/>
              <a:gd name="connsiteY81" fmla="*/ 2815431 h 5448300"/>
              <a:gd name="connsiteX82" fmla="*/ 1301697 w 5448490"/>
              <a:gd name="connsiteY82" fmla="*/ 2016727 h 5448300"/>
              <a:gd name="connsiteX83" fmla="*/ 3752957 w 5448490"/>
              <a:gd name="connsiteY83" fmla="*/ 2853464 h 5448300"/>
              <a:gd name="connsiteX84" fmla="*/ 3442983 w 5448490"/>
              <a:gd name="connsiteY84" fmla="*/ 2895301 h 5448300"/>
              <a:gd name="connsiteX85" fmla="*/ 2949499 w 5448490"/>
              <a:gd name="connsiteY85" fmla="*/ 2932384 h 5448300"/>
              <a:gd name="connsiteX86" fmla="*/ 2961860 w 5448490"/>
              <a:gd name="connsiteY86" fmla="*/ 2133680 h 5448300"/>
              <a:gd name="connsiteX87" fmla="*/ 3445836 w 5448490"/>
              <a:gd name="connsiteY87" fmla="*/ 2097548 h 5448300"/>
              <a:gd name="connsiteX88" fmla="*/ 3756760 w 5448490"/>
              <a:gd name="connsiteY88" fmla="*/ 2055711 h 5448300"/>
              <a:gd name="connsiteX89" fmla="*/ 3752957 w 5448490"/>
              <a:gd name="connsiteY89" fmla="*/ 2853464 h 5448300"/>
              <a:gd name="connsiteX90" fmla="*/ 3442983 w 5448490"/>
              <a:gd name="connsiteY90" fmla="*/ 3723481 h 5448300"/>
              <a:gd name="connsiteX91" fmla="*/ 2848710 w 5448490"/>
              <a:gd name="connsiteY91" fmla="*/ 3763416 h 5448300"/>
              <a:gd name="connsiteX92" fmla="*/ 2858218 w 5448490"/>
              <a:gd name="connsiteY92" fmla="*/ 3707316 h 5448300"/>
              <a:gd name="connsiteX93" fmla="*/ 2946646 w 5448490"/>
              <a:gd name="connsiteY93" fmla="*/ 2961860 h 5448300"/>
              <a:gd name="connsiteX94" fmla="*/ 3444885 w 5448490"/>
              <a:gd name="connsiteY94" fmla="*/ 2924777 h 5448300"/>
              <a:gd name="connsiteX95" fmla="*/ 3750104 w 5448490"/>
              <a:gd name="connsiteY95" fmla="*/ 2882940 h 5448300"/>
              <a:gd name="connsiteX96" fmla="*/ 3657873 w 5448490"/>
              <a:gd name="connsiteY96" fmla="*/ 3694955 h 5448300"/>
              <a:gd name="connsiteX97" fmla="*/ 3442983 w 5448490"/>
              <a:gd name="connsiteY97" fmla="*/ 3723481 h 5448300"/>
              <a:gd name="connsiteX98" fmla="*/ 2133680 w 5448490"/>
              <a:gd name="connsiteY98" fmla="*/ 2120368 h 5448300"/>
              <a:gd name="connsiteX99" fmla="*/ 2671854 w 5448490"/>
              <a:gd name="connsiteY99" fmla="*/ 2139385 h 5448300"/>
              <a:gd name="connsiteX100" fmla="*/ 2933334 w 5448490"/>
              <a:gd name="connsiteY100" fmla="*/ 2134631 h 5448300"/>
              <a:gd name="connsiteX101" fmla="*/ 2920974 w 5448490"/>
              <a:gd name="connsiteY101" fmla="*/ 2934285 h 5448300"/>
              <a:gd name="connsiteX102" fmla="*/ 2123221 w 5448490"/>
              <a:gd name="connsiteY102" fmla="*/ 2918121 h 5448300"/>
              <a:gd name="connsiteX103" fmla="*/ 2133680 w 5448490"/>
              <a:gd name="connsiteY103" fmla="*/ 2120368 h 5448300"/>
              <a:gd name="connsiteX104" fmla="*/ 2671854 w 5448490"/>
              <a:gd name="connsiteY104" fmla="*/ 2966614 h 5448300"/>
              <a:gd name="connsiteX105" fmla="*/ 2919072 w 5448490"/>
              <a:gd name="connsiteY105" fmla="*/ 2961860 h 5448300"/>
              <a:gd name="connsiteX106" fmla="*/ 2830644 w 5448490"/>
              <a:gd name="connsiteY106" fmla="*/ 3701611 h 5448300"/>
              <a:gd name="connsiteX107" fmla="*/ 2820185 w 5448490"/>
              <a:gd name="connsiteY107" fmla="*/ 3763416 h 5448300"/>
              <a:gd name="connsiteX108" fmla="*/ 2026235 w 5448490"/>
              <a:gd name="connsiteY108" fmla="*/ 3736792 h 5448300"/>
              <a:gd name="connsiteX109" fmla="*/ 2030989 w 5448490"/>
              <a:gd name="connsiteY109" fmla="*/ 3706365 h 5448300"/>
              <a:gd name="connsiteX110" fmla="*/ 2121319 w 5448490"/>
              <a:gd name="connsiteY110" fmla="*/ 2945695 h 5448300"/>
              <a:gd name="connsiteX111" fmla="*/ 2671854 w 5448490"/>
              <a:gd name="connsiteY111" fmla="*/ 2966614 h 5448300"/>
              <a:gd name="connsiteX112" fmla="*/ 3723481 w 5448490"/>
              <a:gd name="connsiteY112" fmla="*/ 1645900 h 5448300"/>
              <a:gd name="connsiteX113" fmla="*/ 3754858 w 5448490"/>
              <a:gd name="connsiteY113" fmla="*/ 2026235 h 5448300"/>
              <a:gd name="connsiteX114" fmla="*/ 3442983 w 5448490"/>
              <a:gd name="connsiteY114" fmla="*/ 2069023 h 5448300"/>
              <a:gd name="connsiteX115" fmla="*/ 2960909 w 5448490"/>
              <a:gd name="connsiteY115" fmla="*/ 2105155 h 5448300"/>
              <a:gd name="connsiteX116" fmla="*/ 2925728 w 5448490"/>
              <a:gd name="connsiteY116" fmla="*/ 1643048 h 5448300"/>
              <a:gd name="connsiteX117" fmla="*/ 2880087 w 5448490"/>
              <a:gd name="connsiteY117" fmla="*/ 1309304 h 5448300"/>
              <a:gd name="connsiteX118" fmla="*/ 3446787 w 5448490"/>
              <a:gd name="connsiteY118" fmla="*/ 1270319 h 5448300"/>
              <a:gd name="connsiteX119" fmla="*/ 3666430 w 5448490"/>
              <a:gd name="connsiteY119" fmla="*/ 1241794 h 5448300"/>
              <a:gd name="connsiteX120" fmla="*/ 3723481 w 5448490"/>
              <a:gd name="connsiteY120" fmla="*/ 1645900 h 5448300"/>
              <a:gd name="connsiteX121" fmla="*/ 3693054 w 5448490"/>
              <a:gd name="connsiteY121" fmla="*/ 1237040 h 5448300"/>
              <a:gd name="connsiteX122" fmla="*/ 4460380 w 5448490"/>
              <a:gd name="connsiteY122" fmla="*/ 1072545 h 5448300"/>
              <a:gd name="connsiteX123" fmla="*/ 4550710 w 5448490"/>
              <a:gd name="connsiteY123" fmla="*/ 1644949 h 5448300"/>
              <a:gd name="connsiteX124" fmla="*/ 4569726 w 5448490"/>
              <a:gd name="connsiteY124" fmla="*/ 1837969 h 5448300"/>
              <a:gd name="connsiteX125" fmla="*/ 3783383 w 5448490"/>
              <a:gd name="connsiteY125" fmla="*/ 2020530 h 5448300"/>
              <a:gd name="connsiteX126" fmla="*/ 3752006 w 5448490"/>
              <a:gd name="connsiteY126" fmla="*/ 1642097 h 5448300"/>
              <a:gd name="connsiteX127" fmla="*/ 3693054 w 5448490"/>
              <a:gd name="connsiteY127" fmla="*/ 1237040 h 5448300"/>
              <a:gd name="connsiteX128" fmla="*/ 2896252 w 5448490"/>
              <a:gd name="connsiteY128" fmla="*/ 1645900 h 5448300"/>
              <a:gd name="connsiteX129" fmla="*/ 2931433 w 5448490"/>
              <a:gd name="connsiteY129" fmla="*/ 2106106 h 5448300"/>
              <a:gd name="connsiteX130" fmla="*/ 2131778 w 5448490"/>
              <a:gd name="connsiteY130" fmla="*/ 2090892 h 5448300"/>
              <a:gd name="connsiteX131" fmla="*/ 2096597 w 5448490"/>
              <a:gd name="connsiteY131" fmla="*/ 1642097 h 5448300"/>
              <a:gd name="connsiteX132" fmla="*/ 2047154 w 5448490"/>
              <a:gd name="connsiteY132" fmla="*/ 1285533 h 5448300"/>
              <a:gd name="connsiteX133" fmla="*/ 2670903 w 5448490"/>
              <a:gd name="connsiteY133" fmla="*/ 1311205 h 5448300"/>
              <a:gd name="connsiteX134" fmla="*/ 2848710 w 5448490"/>
              <a:gd name="connsiteY134" fmla="*/ 1309304 h 5448300"/>
              <a:gd name="connsiteX135" fmla="*/ 2896252 w 5448490"/>
              <a:gd name="connsiteY135" fmla="*/ 1645900 h 5448300"/>
              <a:gd name="connsiteX136" fmla="*/ 2069023 w 5448490"/>
              <a:gd name="connsiteY136" fmla="*/ 1645900 h 5448300"/>
              <a:gd name="connsiteX137" fmla="*/ 2104204 w 5448490"/>
              <a:gd name="connsiteY137" fmla="*/ 2089941 h 5448300"/>
              <a:gd name="connsiteX138" fmla="*/ 1387272 w 5448490"/>
              <a:gd name="connsiteY138" fmla="*/ 2003415 h 5448300"/>
              <a:gd name="connsiteX139" fmla="*/ 1300746 w 5448490"/>
              <a:gd name="connsiteY139" fmla="*/ 1988202 h 5448300"/>
              <a:gd name="connsiteX140" fmla="*/ 1271270 w 5448490"/>
              <a:gd name="connsiteY140" fmla="*/ 1643048 h 5448300"/>
              <a:gd name="connsiteX141" fmla="*/ 1200908 w 5448490"/>
              <a:gd name="connsiteY141" fmla="*/ 1171432 h 5448300"/>
              <a:gd name="connsiteX142" fmla="*/ 1381567 w 5448490"/>
              <a:gd name="connsiteY142" fmla="*/ 1203761 h 5448300"/>
              <a:gd name="connsiteX143" fmla="*/ 2018629 w 5448490"/>
              <a:gd name="connsiteY143" fmla="*/ 1283631 h 5448300"/>
              <a:gd name="connsiteX144" fmla="*/ 2069023 w 5448490"/>
              <a:gd name="connsiteY144" fmla="*/ 1645900 h 5448300"/>
              <a:gd name="connsiteX145" fmla="*/ 1380616 w 5448490"/>
              <a:gd name="connsiteY145" fmla="*/ 2858218 h 5448300"/>
              <a:gd name="connsiteX146" fmla="*/ 2091843 w 5448490"/>
              <a:gd name="connsiteY146" fmla="*/ 2944745 h 5448300"/>
              <a:gd name="connsiteX147" fmla="*/ 2002464 w 5448490"/>
              <a:gd name="connsiteY147" fmla="*/ 3702562 h 5448300"/>
              <a:gd name="connsiteX148" fmla="*/ 1996759 w 5448490"/>
              <a:gd name="connsiteY148" fmla="*/ 3735841 h 5448300"/>
              <a:gd name="connsiteX149" fmla="*/ 1386321 w 5448490"/>
              <a:gd name="connsiteY149" fmla="*/ 3657873 h 5448300"/>
              <a:gd name="connsiteX150" fmla="*/ 1216121 w 5448490"/>
              <a:gd name="connsiteY150" fmla="*/ 3628397 h 5448300"/>
              <a:gd name="connsiteX151" fmla="*/ 1299795 w 5448490"/>
              <a:gd name="connsiteY151" fmla="*/ 2844907 h 5448300"/>
              <a:gd name="connsiteX152" fmla="*/ 1380616 w 5448490"/>
              <a:gd name="connsiteY152" fmla="*/ 2858218 h 5448300"/>
              <a:gd name="connsiteX153" fmla="*/ 2021481 w 5448490"/>
              <a:gd name="connsiteY153" fmla="*/ 3765317 h 5448300"/>
              <a:gd name="connsiteX154" fmla="*/ 2671854 w 5448490"/>
              <a:gd name="connsiteY154" fmla="*/ 3793843 h 5448300"/>
              <a:gd name="connsiteX155" fmla="*/ 2815431 w 5448490"/>
              <a:gd name="connsiteY155" fmla="*/ 3791941 h 5448300"/>
              <a:gd name="connsiteX156" fmla="*/ 2634771 w 5448490"/>
              <a:gd name="connsiteY156" fmla="*/ 4592546 h 5448300"/>
              <a:gd name="connsiteX157" fmla="*/ 1849379 w 5448490"/>
              <a:gd name="connsiteY157" fmla="*/ 4547857 h 5448300"/>
              <a:gd name="connsiteX158" fmla="*/ 2021481 w 5448490"/>
              <a:gd name="connsiteY158" fmla="*/ 3765317 h 5448300"/>
              <a:gd name="connsiteX159" fmla="*/ 2843956 w 5448490"/>
              <a:gd name="connsiteY159" fmla="*/ 3791941 h 5448300"/>
              <a:gd name="connsiteX160" fmla="*/ 3445836 w 5448490"/>
              <a:gd name="connsiteY160" fmla="*/ 3752006 h 5448300"/>
              <a:gd name="connsiteX161" fmla="*/ 3654069 w 5448490"/>
              <a:gd name="connsiteY161" fmla="*/ 3725382 h 5448300"/>
              <a:gd name="connsiteX162" fmla="*/ 3474361 w 5448490"/>
              <a:gd name="connsiteY162" fmla="*/ 4546906 h 5448300"/>
              <a:gd name="connsiteX163" fmla="*/ 3442983 w 5448490"/>
              <a:gd name="connsiteY163" fmla="*/ 4550710 h 5448300"/>
              <a:gd name="connsiteX164" fmla="*/ 2664247 w 5448490"/>
              <a:gd name="connsiteY164" fmla="*/ 4592546 h 5448300"/>
              <a:gd name="connsiteX165" fmla="*/ 2843956 w 5448490"/>
              <a:gd name="connsiteY165" fmla="*/ 3791941 h 5448300"/>
              <a:gd name="connsiteX166" fmla="*/ 3683545 w 5448490"/>
              <a:gd name="connsiteY166" fmla="*/ 3720628 h 5448300"/>
              <a:gd name="connsiteX167" fmla="*/ 4509823 w 5448490"/>
              <a:gd name="connsiteY167" fmla="*/ 3539969 h 5448300"/>
              <a:gd name="connsiteX168" fmla="*/ 4485102 w 5448490"/>
              <a:gd name="connsiteY168" fmla="*/ 3701611 h 5448300"/>
              <a:gd name="connsiteX169" fmla="*/ 4343427 w 5448490"/>
              <a:gd name="connsiteY169" fmla="*/ 4384313 h 5448300"/>
              <a:gd name="connsiteX170" fmla="*/ 3504788 w 5448490"/>
              <a:gd name="connsiteY170" fmla="*/ 4543103 h 5448300"/>
              <a:gd name="connsiteX171" fmla="*/ 3683545 w 5448490"/>
              <a:gd name="connsiteY171" fmla="*/ 3720628 h 5448300"/>
              <a:gd name="connsiteX172" fmla="*/ 3688299 w 5448490"/>
              <a:gd name="connsiteY172" fmla="*/ 3691152 h 5448300"/>
              <a:gd name="connsiteX173" fmla="*/ 3779580 w 5448490"/>
              <a:gd name="connsiteY173" fmla="*/ 2878186 h 5448300"/>
              <a:gd name="connsiteX174" fmla="*/ 4587792 w 5448490"/>
              <a:gd name="connsiteY174" fmla="*/ 2689920 h 5448300"/>
              <a:gd name="connsiteX175" fmla="*/ 4514578 w 5448490"/>
              <a:gd name="connsiteY175" fmla="*/ 3509542 h 5448300"/>
              <a:gd name="connsiteX176" fmla="*/ 3688299 w 5448490"/>
              <a:gd name="connsiteY176" fmla="*/ 3691152 h 5448300"/>
              <a:gd name="connsiteX177" fmla="*/ 3781482 w 5448490"/>
              <a:gd name="connsiteY177" fmla="*/ 2848710 h 5448300"/>
              <a:gd name="connsiteX178" fmla="*/ 3784334 w 5448490"/>
              <a:gd name="connsiteY178" fmla="*/ 2050006 h 5448300"/>
              <a:gd name="connsiteX179" fmla="*/ 4571628 w 5448490"/>
              <a:gd name="connsiteY179" fmla="*/ 1867445 h 5448300"/>
              <a:gd name="connsiteX180" fmla="*/ 4588743 w 5448490"/>
              <a:gd name="connsiteY180" fmla="*/ 2659493 h 5448300"/>
              <a:gd name="connsiteX181" fmla="*/ 3781482 w 5448490"/>
              <a:gd name="connsiteY181" fmla="*/ 2848710 h 5448300"/>
              <a:gd name="connsiteX182" fmla="*/ 5363675 w 5448490"/>
              <a:gd name="connsiteY182" fmla="*/ 1533701 h 5448300"/>
              <a:gd name="connsiteX183" fmla="*/ 4596350 w 5448490"/>
              <a:gd name="connsiteY183" fmla="*/ 1830363 h 5448300"/>
              <a:gd name="connsiteX184" fmla="*/ 4578284 w 5448490"/>
              <a:gd name="connsiteY184" fmla="*/ 1643048 h 5448300"/>
              <a:gd name="connsiteX185" fmla="*/ 4487003 w 5448490"/>
              <a:gd name="connsiteY185" fmla="*/ 1064938 h 5448300"/>
              <a:gd name="connsiteX186" fmla="*/ 5224853 w 5448490"/>
              <a:gd name="connsiteY186" fmla="*/ 800605 h 5448300"/>
              <a:gd name="connsiteX187" fmla="*/ 5363675 w 5448490"/>
              <a:gd name="connsiteY187" fmla="*/ 1533701 h 5448300"/>
              <a:gd name="connsiteX188" fmla="*/ 4990948 w 5448490"/>
              <a:gd name="connsiteY188" fmla="*/ 69411 h 5448300"/>
              <a:gd name="connsiteX189" fmla="*/ 5218197 w 5448490"/>
              <a:gd name="connsiteY189" fmla="*/ 772080 h 5448300"/>
              <a:gd name="connsiteX190" fmla="*/ 4482249 w 5448490"/>
              <a:gd name="connsiteY190" fmla="*/ 1036413 h 5448300"/>
              <a:gd name="connsiteX191" fmla="*/ 4277819 w 5448490"/>
              <a:gd name="connsiteY191" fmla="*/ 293809 h 5448300"/>
              <a:gd name="connsiteX192" fmla="*/ 4990948 w 5448490"/>
              <a:gd name="connsiteY192" fmla="*/ 69411 h 5448300"/>
              <a:gd name="connsiteX193" fmla="*/ 4249294 w 5448490"/>
              <a:gd name="connsiteY193" fmla="*/ 300465 h 5448300"/>
              <a:gd name="connsiteX194" fmla="*/ 4454675 w 5448490"/>
              <a:gd name="connsiteY194" fmla="*/ 1044020 h 5448300"/>
              <a:gd name="connsiteX195" fmla="*/ 3688299 w 5448490"/>
              <a:gd name="connsiteY195" fmla="*/ 1208515 h 5448300"/>
              <a:gd name="connsiteX196" fmla="*/ 3497181 w 5448490"/>
              <a:gd name="connsiteY196" fmla="*/ 435484 h 5448300"/>
              <a:gd name="connsiteX197" fmla="*/ 4249294 w 5448490"/>
              <a:gd name="connsiteY197" fmla="*/ 300465 h 5448300"/>
              <a:gd name="connsiteX198" fmla="*/ 3444885 w 5448490"/>
              <a:gd name="connsiteY198" fmla="*/ 443090 h 5448300"/>
              <a:gd name="connsiteX199" fmla="*/ 3467705 w 5448490"/>
              <a:gd name="connsiteY199" fmla="*/ 440238 h 5448300"/>
              <a:gd name="connsiteX200" fmla="*/ 3659774 w 5448490"/>
              <a:gd name="connsiteY200" fmla="*/ 1213269 h 5448300"/>
              <a:gd name="connsiteX201" fmla="*/ 3442033 w 5448490"/>
              <a:gd name="connsiteY201" fmla="*/ 1241794 h 5448300"/>
              <a:gd name="connsiteX202" fmla="*/ 2873432 w 5448490"/>
              <a:gd name="connsiteY202" fmla="*/ 1280778 h 5448300"/>
              <a:gd name="connsiteX203" fmla="*/ 2685166 w 5448490"/>
              <a:gd name="connsiteY203" fmla="*/ 484927 h 5448300"/>
              <a:gd name="connsiteX204" fmla="*/ 3444885 w 5448490"/>
              <a:gd name="connsiteY204" fmla="*/ 443090 h 5448300"/>
              <a:gd name="connsiteX205" fmla="*/ 2655690 w 5448490"/>
              <a:gd name="connsiteY205" fmla="*/ 484927 h 5448300"/>
              <a:gd name="connsiteX206" fmla="*/ 2844907 w 5448490"/>
              <a:gd name="connsiteY206" fmla="*/ 1281729 h 5448300"/>
              <a:gd name="connsiteX207" fmla="*/ 2042399 w 5448490"/>
              <a:gd name="connsiteY207" fmla="*/ 1257007 h 5448300"/>
              <a:gd name="connsiteX208" fmla="*/ 1843674 w 5448490"/>
              <a:gd name="connsiteY208" fmla="*/ 439287 h 5448300"/>
              <a:gd name="connsiteX209" fmla="*/ 2655690 w 5448490"/>
              <a:gd name="connsiteY209" fmla="*/ 484927 h 5448300"/>
              <a:gd name="connsiteX210" fmla="*/ 1380616 w 5448490"/>
              <a:gd name="connsiteY210" fmla="*/ 376532 h 5448300"/>
              <a:gd name="connsiteX211" fmla="*/ 1812297 w 5448490"/>
              <a:gd name="connsiteY211" fmla="*/ 436435 h 5448300"/>
              <a:gd name="connsiteX212" fmla="*/ 2012923 w 5448490"/>
              <a:gd name="connsiteY212" fmla="*/ 1255106 h 5448300"/>
              <a:gd name="connsiteX213" fmla="*/ 1386321 w 5448490"/>
              <a:gd name="connsiteY213" fmla="*/ 1176186 h 5448300"/>
              <a:gd name="connsiteX214" fmla="*/ 1194252 w 5448490"/>
              <a:gd name="connsiteY214" fmla="*/ 1141956 h 5448300"/>
              <a:gd name="connsiteX215" fmla="*/ 969854 w 5448490"/>
              <a:gd name="connsiteY215" fmla="*/ 298563 h 5448300"/>
              <a:gd name="connsiteX216" fmla="*/ 1380616 w 5448490"/>
              <a:gd name="connsiteY216" fmla="*/ 376532 h 5448300"/>
              <a:gd name="connsiteX217" fmla="*/ 49444 w 5448490"/>
              <a:gd name="connsiteY217" fmla="*/ 46591 h 5448300"/>
              <a:gd name="connsiteX218" fmla="*/ 936575 w 5448490"/>
              <a:gd name="connsiteY218" fmla="*/ 290956 h 5448300"/>
              <a:gd name="connsiteX219" fmla="*/ 1163825 w 5448490"/>
              <a:gd name="connsiteY219" fmla="*/ 1136251 h 5448300"/>
              <a:gd name="connsiteX220" fmla="*/ 322334 w 5448490"/>
              <a:gd name="connsiteY220" fmla="*/ 929919 h 5448300"/>
              <a:gd name="connsiteX221" fmla="*/ 49444 w 5448490"/>
              <a:gd name="connsiteY221" fmla="*/ 46591 h 5448300"/>
              <a:gd name="connsiteX222" fmla="*/ 443090 w 5448490"/>
              <a:gd name="connsiteY222" fmla="*/ 1643048 h 5448300"/>
              <a:gd name="connsiteX223" fmla="*/ 329941 w 5448490"/>
              <a:gd name="connsiteY223" fmla="*/ 961297 h 5448300"/>
              <a:gd name="connsiteX224" fmla="*/ 1169530 w 5448490"/>
              <a:gd name="connsiteY224" fmla="*/ 1165727 h 5448300"/>
              <a:gd name="connsiteX225" fmla="*/ 1241794 w 5448490"/>
              <a:gd name="connsiteY225" fmla="*/ 1645900 h 5448300"/>
              <a:gd name="connsiteX226" fmla="*/ 1270319 w 5448490"/>
              <a:gd name="connsiteY226" fmla="*/ 1983448 h 5448300"/>
              <a:gd name="connsiteX227" fmla="*/ 457353 w 5448490"/>
              <a:gd name="connsiteY227" fmla="*/ 1797083 h 5448300"/>
              <a:gd name="connsiteX228" fmla="*/ 443090 w 5448490"/>
              <a:gd name="connsiteY228" fmla="*/ 1643048 h 5448300"/>
              <a:gd name="connsiteX229" fmla="*/ 461156 w 5448490"/>
              <a:gd name="connsiteY229" fmla="*/ 1826559 h 5448300"/>
              <a:gd name="connsiteX230" fmla="*/ 1273172 w 5448490"/>
              <a:gd name="connsiteY230" fmla="*/ 2011973 h 5448300"/>
              <a:gd name="connsiteX231" fmla="*/ 1274123 w 5448490"/>
              <a:gd name="connsiteY231" fmla="*/ 2810676 h 5448300"/>
              <a:gd name="connsiteX232" fmla="*/ 483026 w 5448490"/>
              <a:gd name="connsiteY232" fmla="*/ 2630017 h 5448300"/>
              <a:gd name="connsiteX233" fmla="*/ 461156 w 5448490"/>
              <a:gd name="connsiteY233" fmla="*/ 1826559 h 5448300"/>
              <a:gd name="connsiteX234" fmla="*/ 481124 w 5448490"/>
              <a:gd name="connsiteY234" fmla="*/ 2659493 h 5448300"/>
              <a:gd name="connsiteX235" fmla="*/ 1272221 w 5448490"/>
              <a:gd name="connsiteY235" fmla="*/ 2839202 h 5448300"/>
              <a:gd name="connsiteX236" fmla="*/ 1188547 w 5448490"/>
              <a:gd name="connsiteY236" fmla="*/ 3621741 h 5448300"/>
              <a:gd name="connsiteX237" fmla="*/ 416467 w 5448490"/>
              <a:gd name="connsiteY237" fmla="*/ 3438229 h 5448300"/>
              <a:gd name="connsiteX238" fmla="*/ 481124 w 5448490"/>
              <a:gd name="connsiteY238" fmla="*/ 2659493 h 5448300"/>
              <a:gd name="connsiteX239" fmla="*/ 376532 w 5448490"/>
              <a:gd name="connsiteY239" fmla="*/ 3707316 h 5448300"/>
              <a:gd name="connsiteX240" fmla="*/ 412664 w 5448490"/>
              <a:gd name="connsiteY240" fmla="*/ 3467705 h 5448300"/>
              <a:gd name="connsiteX241" fmla="*/ 1183793 w 5448490"/>
              <a:gd name="connsiteY241" fmla="*/ 3650266 h 5448300"/>
              <a:gd name="connsiteX242" fmla="*/ 1175235 w 5448490"/>
              <a:gd name="connsiteY242" fmla="*/ 3701611 h 5448300"/>
              <a:gd name="connsiteX243" fmla="*/ 1025954 w 5448490"/>
              <a:gd name="connsiteY243" fmla="*/ 4416641 h 5448300"/>
              <a:gd name="connsiteX244" fmla="*/ 274792 w 5448490"/>
              <a:gd name="connsiteY244" fmla="*/ 4224572 h 5448300"/>
              <a:gd name="connsiteX245" fmla="*/ 376532 w 5448490"/>
              <a:gd name="connsiteY245" fmla="*/ 3707316 h 5448300"/>
              <a:gd name="connsiteX246" fmla="*/ 64657 w 5448490"/>
              <a:gd name="connsiteY246" fmla="*/ 4985242 h 5448300"/>
              <a:gd name="connsiteX247" fmla="*/ 268136 w 5448490"/>
              <a:gd name="connsiteY247" fmla="*/ 4252147 h 5448300"/>
              <a:gd name="connsiteX248" fmla="*/ 1019298 w 5448490"/>
              <a:gd name="connsiteY248" fmla="*/ 4444216 h 5448300"/>
              <a:gd name="connsiteX249" fmla="*/ 792048 w 5448490"/>
              <a:gd name="connsiteY249" fmla="*/ 5191574 h 5448300"/>
              <a:gd name="connsiteX250" fmla="*/ 64657 w 5448490"/>
              <a:gd name="connsiteY250" fmla="*/ 4985242 h 5448300"/>
              <a:gd name="connsiteX251" fmla="*/ 1386321 w 5448490"/>
              <a:gd name="connsiteY251" fmla="*/ 5311379 h 5448300"/>
              <a:gd name="connsiteX252" fmla="*/ 819622 w 5448490"/>
              <a:gd name="connsiteY252" fmla="*/ 5198230 h 5448300"/>
              <a:gd name="connsiteX253" fmla="*/ 1046872 w 5448490"/>
              <a:gd name="connsiteY253" fmla="*/ 4450872 h 5448300"/>
              <a:gd name="connsiteX254" fmla="*/ 1380616 w 5448490"/>
              <a:gd name="connsiteY254" fmla="*/ 4512676 h 5448300"/>
              <a:gd name="connsiteX255" fmla="*/ 1812297 w 5448490"/>
              <a:gd name="connsiteY255" fmla="*/ 4572579 h 5448300"/>
              <a:gd name="connsiteX256" fmla="*/ 1565079 w 5448490"/>
              <a:gd name="connsiteY256" fmla="*/ 5339905 h 5448300"/>
              <a:gd name="connsiteX257" fmla="*/ 1386321 w 5448490"/>
              <a:gd name="connsiteY257" fmla="*/ 5311379 h 5448300"/>
              <a:gd name="connsiteX258" fmla="*/ 1593604 w 5448490"/>
              <a:gd name="connsiteY258" fmla="*/ 5343708 h 5448300"/>
              <a:gd name="connsiteX259" fmla="*/ 1840822 w 5448490"/>
              <a:gd name="connsiteY259" fmla="*/ 4575431 h 5448300"/>
              <a:gd name="connsiteX260" fmla="*/ 2626214 w 5448490"/>
              <a:gd name="connsiteY260" fmla="*/ 4621071 h 5448300"/>
              <a:gd name="connsiteX261" fmla="*/ 2363783 w 5448490"/>
              <a:gd name="connsiteY261" fmla="*/ 5413119 h 5448300"/>
              <a:gd name="connsiteX262" fmla="*/ 1593604 w 5448490"/>
              <a:gd name="connsiteY262" fmla="*/ 5343708 h 5448300"/>
              <a:gd name="connsiteX263" fmla="*/ 2393259 w 5448490"/>
              <a:gd name="connsiteY263" fmla="*/ 5415021 h 5448300"/>
              <a:gd name="connsiteX264" fmla="*/ 2654739 w 5448490"/>
              <a:gd name="connsiteY264" fmla="*/ 4621071 h 5448300"/>
              <a:gd name="connsiteX265" fmla="*/ 2670903 w 5448490"/>
              <a:gd name="connsiteY265" fmla="*/ 4621071 h 5448300"/>
              <a:gd name="connsiteX266" fmla="*/ 3444885 w 5448490"/>
              <a:gd name="connsiteY266" fmla="*/ 4579235 h 5448300"/>
              <a:gd name="connsiteX267" fmla="*/ 3465804 w 5448490"/>
              <a:gd name="connsiteY267" fmla="*/ 4576382 h 5448300"/>
              <a:gd name="connsiteX268" fmla="*/ 3195766 w 5448490"/>
              <a:gd name="connsiteY268" fmla="*/ 5400758 h 5448300"/>
              <a:gd name="connsiteX269" fmla="*/ 2393259 w 5448490"/>
              <a:gd name="connsiteY269" fmla="*/ 5415021 h 5448300"/>
              <a:gd name="connsiteX270" fmla="*/ 3442983 w 5448490"/>
              <a:gd name="connsiteY270" fmla="*/ 5377938 h 5448300"/>
              <a:gd name="connsiteX271" fmla="*/ 3228094 w 5448490"/>
              <a:gd name="connsiteY271" fmla="*/ 5397906 h 5448300"/>
              <a:gd name="connsiteX272" fmla="*/ 3497181 w 5448490"/>
              <a:gd name="connsiteY272" fmla="*/ 4572579 h 5448300"/>
              <a:gd name="connsiteX273" fmla="*/ 4335820 w 5448490"/>
              <a:gd name="connsiteY273" fmla="*/ 4415690 h 5448300"/>
              <a:gd name="connsiteX274" fmla="*/ 4070536 w 5448490"/>
              <a:gd name="connsiteY274" fmla="*/ 5276199 h 5448300"/>
              <a:gd name="connsiteX275" fmla="*/ 3442983 w 5448490"/>
              <a:gd name="connsiteY275" fmla="*/ 5377938 h 5448300"/>
              <a:gd name="connsiteX276" fmla="*/ 4992849 w 5448490"/>
              <a:gd name="connsiteY276" fmla="*/ 5001407 h 5448300"/>
              <a:gd name="connsiteX277" fmla="*/ 4102865 w 5448490"/>
              <a:gd name="connsiteY277" fmla="*/ 5268592 h 5448300"/>
              <a:gd name="connsiteX278" fmla="*/ 4366247 w 5448490"/>
              <a:gd name="connsiteY278" fmla="*/ 4407133 h 5448300"/>
              <a:gd name="connsiteX279" fmla="*/ 5234362 w 5448490"/>
              <a:gd name="connsiteY279" fmla="*/ 4104767 h 5448300"/>
              <a:gd name="connsiteX280" fmla="*/ 4992849 w 5448490"/>
              <a:gd name="connsiteY280" fmla="*/ 5001407 h 5448300"/>
              <a:gd name="connsiteX281" fmla="*/ 5311379 w 5448490"/>
              <a:gd name="connsiteY281" fmla="*/ 3701611 h 5448300"/>
              <a:gd name="connsiteX282" fmla="*/ 5241968 w 5448490"/>
              <a:gd name="connsiteY282" fmla="*/ 4070536 h 5448300"/>
              <a:gd name="connsiteX283" fmla="*/ 4373854 w 5448490"/>
              <a:gd name="connsiteY283" fmla="*/ 4375755 h 5448300"/>
              <a:gd name="connsiteX284" fmla="*/ 4511725 w 5448490"/>
              <a:gd name="connsiteY284" fmla="*/ 3707316 h 5448300"/>
              <a:gd name="connsiteX285" fmla="*/ 4539299 w 5448490"/>
              <a:gd name="connsiteY285" fmla="*/ 3531411 h 5448300"/>
              <a:gd name="connsiteX286" fmla="*/ 5376987 w 5448490"/>
              <a:gd name="connsiteY286" fmla="*/ 3212881 h 5448300"/>
              <a:gd name="connsiteX287" fmla="*/ 5311379 w 5448490"/>
              <a:gd name="connsiteY287" fmla="*/ 3701611 h 5448300"/>
              <a:gd name="connsiteX288" fmla="*/ 5380791 w 5448490"/>
              <a:gd name="connsiteY288" fmla="*/ 3179601 h 5448300"/>
              <a:gd name="connsiteX289" fmla="*/ 4544054 w 5448490"/>
              <a:gd name="connsiteY289" fmla="*/ 3500034 h 5448300"/>
              <a:gd name="connsiteX290" fmla="*/ 4616317 w 5448490"/>
              <a:gd name="connsiteY290" fmla="*/ 2680412 h 5448300"/>
              <a:gd name="connsiteX291" fmla="*/ 5419775 w 5448490"/>
              <a:gd name="connsiteY291" fmla="*/ 2365684 h 5448300"/>
              <a:gd name="connsiteX292" fmla="*/ 5380791 w 5448490"/>
              <a:gd name="connsiteY292" fmla="*/ 3179601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5448490" h="5448300">
                <a:moveTo>
                  <a:pt x="5448300" y="2352373"/>
                </a:moveTo>
                <a:cubicBezTo>
                  <a:pt x="5448300" y="2341913"/>
                  <a:pt x="5448300" y="2331454"/>
                  <a:pt x="5448300" y="2320995"/>
                </a:cubicBezTo>
                <a:cubicBezTo>
                  <a:pt x="5445448" y="2091843"/>
                  <a:pt x="5431185" y="1865544"/>
                  <a:pt x="5406463" y="1643048"/>
                </a:cubicBezTo>
                <a:cubicBezTo>
                  <a:pt x="5402660" y="1611670"/>
                  <a:pt x="5398857" y="1581243"/>
                  <a:pt x="5395054" y="1550816"/>
                </a:cubicBezTo>
                <a:cubicBezTo>
                  <a:pt x="5394102" y="1541308"/>
                  <a:pt x="5392201" y="1530849"/>
                  <a:pt x="5391250" y="1521340"/>
                </a:cubicBezTo>
                <a:cubicBezTo>
                  <a:pt x="5358921" y="1272221"/>
                  <a:pt x="5312331" y="1027856"/>
                  <a:pt x="5251477" y="789195"/>
                </a:cubicBezTo>
                <a:cubicBezTo>
                  <a:pt x="5249575" y="779687"/>
                  <a:pt x="5246723" y="770179"/>
                  <a:pt x="5243870" y="761621"/>
                </a:cubicBezTo>
                <a:cubicBezTo>
                  <a:pt x="5182066" y="522010"/>
                  <a:pt x="5105999" y="287153"/>
                  <a:pt x="5016620" y="59903"/>
                </a:cubicBezTo>
                <a:cubicBezTo>
                  <a:pt x="5012817" y="51345"/>
                  <a:pt x="5009964" y="41837"/>
                  <a:pt x="5006161" y="33279"/>
                </a:cubicBezTo>
                <a:cubicBezTo>
                  <a:pt x="4997603" y="37083"/>
                  <a:pt x="4988095" y="39935"/>
                  <a:pt x="4979537" y="43739"/>
                </a:cubicBezTo>
                <a:cubicBezTo>
                  <a:pt x="4748484" y="133117"/>
                  <a:pt x="4510774" y="207283"/>
                  <a:pt x="4266409" y="268136"/>
                </a:cubicBezTo>
                <a:cubicBezTo>
                  <a:pt x="4256901" y="270038"/>
                  <a:pt x="4247392" y="272890"/>
                  <a:pt x="4238835" y="274792"/>
                </a:cubicBezTo>
                <a:cubicBezTo>
                  <a:pt x="3993518" y="334695"/>
                  <a:pt x="3743448" y="379384"/>
                  <a:pt x="3487673" y="409811"/>
                </a:cubicBezTo>
                <a:cubicBezTo>
                  <a:pt x="3478164" y="410762"/>
                  <a:pt x="3468656" y="411713"/>
                  <a:pt x="3459148" y="413614"/>
                </a:cubicBezTo>
                <a:cubicBezTo>
                  <a:pt x="3453443" y="414565"/>
                  <a:pt x="3447738" y="414565"/>
                  <a:pt x="3442033" y="415516"/>
                </a:cubicBezTo>
                <a:cubicBezTo>
                  <a:pt x="3191011" y="443090"/>
                  <a:pt x="2935236" y="457353"/>
                  <a:pt x="2675657" y="457353"/>
                </a:cubicBezTo>
                <a:cubicBezTo>
                  <a:pt x="2666149" y="457353"/>
                  <a:pt x="2655690" y="457353"/>
                  <a:pt x="2646181" y="457353"/>
                </a:cubicBezTo>
                <a:cubicBezTo>
                  <a:pt x="2378996" y="456402"/>
                  <a:pt x="2108007" y="441189"/>
                  <a:pt x="1834166" y="410762"/>
                </a:cubicBezTo>
                <a:cubicBezTo>
                  <a:pt x="1823707" y="409811"/>
                  <a:pt x="1813248" y="408860"/>
                  <a:pt x="1802788" y="406959"/>
                </a:cubicBezTo>
                <a:cubicBezTo>
                  <a:pt x="1664917" y="390794"/>
                  <a:pt x="1526095" y="371778"/>
                  <a:pt x="1386321" y="348957"/>
                </a:cubicBezTo>
                <a:cubicBezTo>
                  <a:pt x="1237991" y="324236"/>
                  <a:pt x="1095365" y="296661"/>
                  <a:pt x="958444" y="267185"/>
                </a:cubicBezTo>
                <a:cubicBezTo>
                  <a:pt x="947034" y="264333"/>
                  <a:pt x="936575" y="262431"/>
                  <a:pt x="926116" y="259579"/>
                </a:cubicBezTo>
                <a:cubicBezTo>
                  <a:pt x="583814" y="183512"/>
                  <a:pt x="282399" y="95084"/>
                  <a:pt x="36132" y="12361"/>
                </a:cubicBezTo>
                <a:cubicBezTo>
                  <a:pt x="23771" y="7607"/>
                  <a:pt x="11410" y="3803"/>
                  <a:pt x="0" y="0"/>
                </a:cubicBezTo>
                <a:cubicBezTo>
                  <a:pt x="4754" y="11410"/>
                  <a:pt x="9508" y="22820"/>
                  <a:pt x="14263" y="35181"/>
                </a:cubicBezTo>
                <a:cubicBezTo>
                  <a:pt x="128363" y="320432"/>
                  <a:pt x="220594" y="616143"/>
                  <a:pt x="290956" y="920411"/>
                </a:cubicBezTo>
                <a:cubicBezTo>
                  <a:pt x="293809" y="930870"/>
                  <a:pt x="295711" y="941329"/>
                  <a:pt x="298563" y="952739"/>
                </a:cubicBezTo>
                <a:cubicBezTo>
                  <a:pt x="349908" y="1179039"/>
                  <a:pt x="387942" y="1410092"/>
                  <a:pt x="414565" y="1645900"/>
                </a:cubicBezTo>
                <a:cubicBezTo>
                  <a:pt x="420270" y="1693442"/>
                  <a:pt x="425024" y="1740984"/>
                  <a:pt x="428828" y="1788526"/>
                </a:cubicBezTo>
                <a:cubicBezTo>
                  <a:pt x="429779" y="1798985"/>
                  <a:pt x="430729" y="1808493"/>
                  <a:pt x="431680" y="1818953"/>
                </a:cubicBezTo>
                <a:cubicBezTo>
                  <a:pt x="454500" y="2082335"/>
                  <a:pt x="461156" y="2350471"/>
                  <a:pt x="453550" y="2622410"/>
                </a:cubicBezTo>
                <a:cubicBezTo>
                  <a:pt x="453550" y="2631919"/>
                  <a:pt x="452599" y="2642378"/>
                  <a:pt x="452599" y="2651886"/>
                </a:cubicBezTo>
                <a:cubicBezTo>
                  <a:pt x="444041" y="2908613"/>
                  <a:pt x="423123" y="3168191"/>
                  <a:pt x="388893" y="3431573"/>
                </a:cubicBezTo>
                <a:cubicBezTo>
                  <a:pt x="387942" y="3441082"/>
                  <a:pt x="386040" y="3450590"/>
                  <a:pt x="385089" y="3460098"/>
                </a:cubicBezTo>
                <a:cubicBezTo>
                  <a:pt x="374630" y="3540920"/>
                  <a:pt x="362269" y="3621741"/>
                  <a:pt x="348957" y="3702562"/>
                </a:cubicBezTo>
                <a:cubicBezTo>
                  <a:pt x="319481" y="3882270"/>
                  <a:pt x="284300" y="4054372"/>
                  <a:pt x="247218" y="4216965"/>
                </a:cubicBezTo>
                <a:cubicBezTo>
                  <a:pt x="245316" y="4226474"/>
                  <a:pt x="243414" y="4235982"/>
                  <a:pt x="240562" y="4244540"/>
                </a:cubicBezTo>
                <a:cubicBezTo>
                  <a:pt x="176856" y="4519332"/>
                  <a:pt x="105543" y="4765599"/>
                  <a:pt x="37083" y="4976685"/>
                </a:cubicBezTo>
                <a:cubicBezTo>
                  <a:pt x="34230" y="4986193"/>
                  <a:pt x="31378" y="4994751"/>
                  <a:pt x="28525" y="5004259"/>
                </a:cubicBezTo>
                <a:cubicBezTo>
                  <a:pt x="37083" y="5007111"/>
                  <a:pt x="46591" y="5009964"/>
                  <a:pt x="55149" y="5012817"/>
                </a:cubicBezTo>
                <a:cubicBezTo>
                  <a:pt x="262431" y="5081277"/>
                  <a:pt x="507747" y="5153541"/>
                  <a:pt x="781589" y="5219149"/>
                </a:cubicBezTo>
                <a:cubicBezTo>
                  <a:pt x="791097" y="5221050"/>
                  <a:pt x="800605" y="5223903"/>
                  <a:pt x="809163" y="5225804"/>
                </a:cubicBezTo>
                <a:cubicBezTo>
                  <a:pt x="987920" y="5267641"/>
                  <a:pt x="1179039" y="5307576"/>
                  <a:pt x="1380616" y="5339905"/>
                </a:cubicBezTo>
                <a:cubicBezTo>
                  <a:pt x="1438618" y="5349413"/>
                  <a:pt x="1496619" y="5357971"/>
                  <a:pt x="1553669" y="5366528"/>
                </a:cubicBezTo>
                <a:cubicBezTo>
                  <a:pt x="1563177" y="5367479"/>
                  <a:pt x="1572686" y="5369381"/>
                  <a:pt x="1582194" y="5370331"/>
                </a:cubicBezTo>
                <a:cubicBezTo>
                  <a:pt x="1841773" y="5406463"/>
                  <a:pt x="2098499" y="5430234"/>
                  <a:pt x="2351422" y="5441644"/>
                </a:cubicBezTo>
                <a:cubicBezTo>
                  <a:pt x="2361881" y="5441644"/>
                  <a:pt x="2371389" y="5442595"/>
                  <a:pt x="2381849" y="5442595"/>
                </a:cubicBezTo>
                <a:cubicBezTo>
                  <a:pt x="2478834" y="5446398"/>
                  <a:pt x="2574868" y="5448300"/>
                  <a:pt x="2670903" y="5448300"/>
                </a:cubicBezTo>
                <a:cubicBezTo>
                  <a:pt x="2843956" y="5448300"/>
                  <a:pt x="3015107" y="5441644"/>
                  <a:pt x="3183405" y="5430234"/>
                </a:cubicBezTo>
                <a:cubicBezTo>
                  <a:pt x="3193864" y="5429283"/>
                  <a:pt x="3204323" y="5428333"/>
                  <a:pt x="3214782" y="5427382"/>
                </a:cubicBezTo>
                <a:cubicBezTo>
                  <a:pt x="3291800" y="5421677"/>
                  <a:pt x="3367867" y="5414070"/>
                  <a:pt x="3443934" y="5405513"/>
                </a:cubicBezTo>
                <a:cubicBezTo>
                  <a:pt x="3652168" y="5382692"/>
                  <a:pt x="3856598" y="5349413"/>
                  <a:pt x="4057225" y="5307576"/>
                </a:cubicBezTo>
                <a:cubicBezTo>
                  <a:pt x="4068635" y="5305675"/>
                  <a:pt x="4079094" y="5302822"/>
                  <a:pt x="4090504" y="5299970"/>
                </a:cubicBezTo>
                <a:cubicBezTo>
                  <a:pt x="4396674" y="5233411"/>
                  <a:pt x="4693335" y="5145934"/>
                  <a:pt x="4980488" y="5035636"/>
                </a:cubicBezTo>
                <a:cubicBezTo>
                  <a:pt x="4991898" y="5030882"/>
                  <a:pt x="5003308" y="5027079"/>
                  <a:pt x="5014718" y="5022325"/>
                </a:cubicBezTo>
                <a:cubicBezTo>
                  <a:pt x="5018521" y="5010915"/>
                  <a:pt x="5022325" y="4998554"/>
                  <a:pt x="5026128" y="4987144"/>
                </a:cubicBezTo>
                <a:cubicBezTo>
                  <a:pt x="5107900" y="4735172"/>
                  <a:pt x="5194426" y="4431855"/>
                  <a:pt x="5266690" y="4090504"/>
                </a:cubicBezTo>
                <a:cubicBezTo>
                  <a:pt x="5269543" y="4079094"/>
                  <a:pt x="5271445" y="4067684"/>
                  <a:pt x="5274297" y="4056274"/>
                </a:cubicBezTo>
                <a:cubicBezTo>
                  <a:pt x="5298068" y="3944075"/>
                  <a:pt x="5319937" y="3827122"/>
                  <a:pt x="5339905" y="3707316"/>
                </a:cubicBezTo>
                <a:cubicBezTo>
                  <a:pt x="5368430" y="3537116"/>
                  <a:pt x="5390299" y="3366916"/>
                  <a:pt x="5408365" y="3198618"/>
                </a:cubicBezTo>
                <a:cubicBezTo>
                  <a:pt x="5409316" y="3187208"/>
                  <a:pt x="5410267" y="3176749"/>
                  <a:pt x="5412169" y="3165339"/>
                </a:cubicBezTo>
                <a:cubicBezTo>
                  <a:pt x="5437841" y="2890547"/>
                  <a:pt x="5450202" y="2619558"/>
                  <a:pt x="5448300" y="2352373"/>
                </a:cubicBezTo>
                <a:close/>
                <a:moveTo>
                  <a:pt x="5377938" y="1645900"/>
                </a:moveTo>
                <a:cubicBezTo>
                  <a:pt x="5402660" y="1871249"/>
                  <a:pt x="5416923" y="2101351"/>
                  <a:pt x="5419775" y="2334307"/>
                </a:cubicBezTo>
                <a:cubicBezTo>
                  <a:pt x="5161147" y="2458866"/>
                  <a:pt x="4893962" y="2564410"/>
                  <a:pt x="4618219" y="2650936"/>
                </a:cubicBezTo>
                <a:cubicBezTo>
                  <a:pt x="4626777" y="2382799"/>
                  <a:pt x="4621071" y="2118467"/>
                  <a:pt x="4600153" y="1858888"/>
                </a:cubicBezTo>
                <a:cubicBezTo>
                  <a:pt x="4864486" y="1778067"/>
                  <a:pt x="5120261" y="1679179"/>
                  <a:pt x="5368430" y="1563177"/>
                </a:cubicBezTo>
                <a:cubicBezTo>
                  <a:pt x="5371283" y="1590752"/>
                  <a:pt x="5375086" y="1618326"/>
                  <a:pt x="5377938" y="1645900"/>
                </a:cubicBezTo>
                <a:close/>
                <a:moveTo>
                  <a:pt x="1212318" y="3655971"/>
                </a:moveTo>
                <a:cubicBezTo>
                  <a:pt x="1267467" y="3666430"/>
                  <a:pt x="1324517" y="3675939"/>
                  <a:pt x="1381567" y="3685447"/>
                </a:cubicBezTo>
                <a:cubicBezTo>
                  <a:pt x="1586948" y="3719677"/>
                  <a:pt x="1791378" y="3745350"/>
                  <a:pt x="1992956" y="3763416"/>
                </a:cubicBezTo>
                <a:cubicBezTo>
                  <a:pt x="1943512" y="4046765"/>
                  <a:pt x="1883610" y="4309197"/>
                  <a:pt x="1819903" y="4545004"/>
                </a:cubicBezTo>
                <a:cubicBezTo>
                  <a:pt x="1676327" y="4528840"/>
                  <a:pt x="1531800" y="4508873"/>
                  <a:pt x="1386321" y="4485102"/>
                </a:cubicBezTo>
                <a:cubicBezTo>
                  <a:pt x="1272221" y="4466085"/>
                  <a:pt x="1160973" y="4445166"/>
                  <a:pt x="1053528" y="4423297"/>
                </a:cubicBezTo>
                <a:cubicBezTo>
                  <a:pt x="1108677" y="4203654"/>
                  <a:pt x="1160973" y="3964042"/>
                  <a:pt x="1203761" y="3708267"/>
                </a:cubicBezTo>
                <a:cubicBezTo>
                  <a:pt x="1206613" y="3690201"/>
                  <a:pt x="1209466" y="3673086"/>
                  <a:pt x="1212318" y="3655971"/>
                </a:cubicBezTo>
                <a:close/>
                <a:moveTo>
                  <a:pt x="1301697" y="2016727"/>
                </a:moveTo>
                <a:cubicBezTo>
                  <a:pt x="1328320" y="2021481"/>
                  <a:pt x="1354944" y="2026235"/>
                  <a:pt x="1381567" y="2030039"/>
                </a:cubicBezTo>
                <a:cubicBezTo>
                  <a:pt x="1624982" y="2069974"/>
                  <a:pt x="1866494" y="2099450"/>
                  <a:pt x="2105155" y="2117516"/>
                </a:cubicBezTo>
                <a:cubicBezTo>
                  <a:pt x="2115614" y="2378996"/>
                  <a:pt x="2112761" y="2645231"/>
                  <a:pt x="2094696" y="2915269"/>
                </a:cubicBezTo>
                <a:cubicBezTo>
                  <a:pt x="1860789" y="2897203"/>
                  <a:pt x="1624982" y="2868678"/>
                  <a:pt x="1387272" y="2829693"/>
                </a:cubicBezTo>
                <a:cubicBezTo>
                  <a:pt x="1358747" y="2824939"/>
                  <a:pt x="1330222" y="2820185"/>
                  <a:pt x="1302648" y="2815431"/>
                </a:cubicBezTo>
                <a:cubicBezTo>
                  <a:pt x="1315959" y="2545393"/>
                  <a:pt x="1315959" y="2279158"/>
                  <a:pt x="1301697" y="2016727"/>
                </a:cubicBezTo>
                <a:close/>
                <a:moveTo>
                  <a:pt x="3752957" y="2853464"/>
                </a:moveTo>
                <a:cubicBezTo>
                  <a:pt x="3650266" y="2869628"/>
                  <a:pt x="3547576" y="2883891"/>
                  <a:pt x="3442983" y="2895301"/>
                </a:cubicBezTo>
                <a:cubicBezTo>
                  <a:pt x="3280390" y="2913367"/>
                  <a:pt x="3115895" y="2925728"/>
                  <a:pt x="2949499" y="2932384"/>
                </a:cubicBezTo>
                <a:cubicBezTo>
                  <a:pt x="2967565" y="2662346"/>
                  <a:pt x="2972319" y="2395160"/>
                  <a:pt x="2961860" y="2133680"/>
                </a:cubicBezTo>
                <a:cubicBezTo>
                  <a:pt x="3125404" y="2127024"/>
                  <a:pt x="3286095" y="2114663"/>
                  <a:pt x="3445836" y="2097548"/>
                </a:cubicBezTo>
                <a:cubicBezTo>
                  <a:pt x="3550428" y="2086138"/>
                  <a:pt x="3654069" y="2071875"/>
                  <a:pt x="3756760" y="2055711"/>
                </a:cubicBezTo>
                <a:cubicBezTo>
                  <a:pt x="3770072" y="2317192"/>
                  <a:pt x="3768170" y="2583426"/>
                  <a:pt x="3752957" y="2853464"/>
                </a:cubicBezTo>
                <a:close/>
                <a:moveTo>
                  <a:pt x="3442983" y="3723481"/>
                </a:moveTo>
                <a:cubicBezTo>
                  <a:pt x="3248062" y="3745350"/>
                  <a:pt x="3050287" y="3758661"/>
                  <a:pt x="2848710" y="3763416"/>
                </a:cubicBezTo>
                <a:cubicBezTo>
                  <a:pt x="2851562" y="3745350"/>
                  <a:pt x="2855366" y="3726333"/>
                  <a:pt x="2858218" y="3707316"/>
                </a:cubicBezTo>
                <a:cubicBezTo>
                  <a:pt x="2900055" y="3456295"/>
                  <a:pt x="2929531" y="3207176"/>
                  <a:pt x="2946646" y="2961860"/>
                </a:cubicBezTo>
                <a:cubicBezTo>
                  <a:pt x="3114944" y="2955204"/>
                  <a:pt x="3281341" y="2942843"/>
                  <a:pt x="3444885" y="2924777"/>
                </a:cubicBezTo>
                <a:cubicBezTo>
                  <a:pt x="3547576" y="2913367"/>
                  <a:pt x="3649315" y="2899104"/>
                  <a:pt x="3750104" y="2882940"/>
                </a:cubicBezTo>
                <a:cubicBezTo>
                  <a:pt x="3732989" y="3150125"/>
                  <a:pt x="3702562" y="3422065"/>
                  <a:pt x="3657873" y="3694955"/>
                </a:cubicBezTo>
                <a:cubicBezTo>
                  <a:pt x="3586560" y="3705415"/>
                  <a:pt x="3515247" y="3714923"/>
                  <a:pt x="3442983" y="3723481"/>
                </a:cubicBezTo>
                <a:close/>
                <a:moveTo>
                  <a:pt x="2133680" y="2120368"/>
                </a:moveTo>
                <a:cubicBezTo>
                  <a:pt x="2314339" y="2133680"/>
                  <a:pt x="2494047" y="2139385"/>
                  <a:pt x="2671854" y="2139385"/>
                </a:cubicBezTo>
                <a:cubicBezTo>
                  <a:pt x="2759331" y="2139385"/>
                  <a:pt x="2846808" y="2137483"/>
                  <a:pt x="2933334" y="2134631"/>
                </a:cubicBezTo>
                <a:cubicBezTo>
                  <a:pt x="2943794" y="2397062"/>
                  <a:pt x="2939040" y="2663297"/>
                  <a:pt x="2920974" y="2934285"/>
                </a:cubicBezTo>
                <a:cubicBezTo>
                  <a:pt x="2659493" y="2943794"/>
                  <a:pt x="2393259" y="2938089"/>
                  <a:pt x="2123221" y="2918121"/>
                </a:cubicBezTo>
                <a:cubicBezTo>
                  <a:pt x="2140336" y="2648083"/>
                  <a:pt x="2144139" y="2381849"/>
                  <a:pt x="2133680" y="2120368"/>
                </a:cubicBezTo>
                <a:close/>
                <a:moveTo>
                  <a:pt x="2671854" y="2966614"/>
                </a:moveTo>
                <a:cubicBezTo>
                  <a:pt x="2754577" y="2966614"/>
                  <a:pt x="2837300" y="2964712"/>
                  <a:pt x="2919072" y="2961860"/>
                </a:cubicBezTo>
                <a:cubicBezTo>
                  <a:pt x="2901006" y="3206225"/>
                  <a:pt x="2872481" y="3452492"/>
                  <a:pt x="2830644" y="3701611"/>
                </a:cubicBezTo>
                <a:cubicBezTo>
                  <a:pt x="2826840" y="3722530"/>
                  <a:pt x="2823988" y="3743448"/>
                  <a:pt x="2820185" y="3763416"/>
                </a:cubicBezTo>
                <a:cubicBezTo>
                  <a:pt x="2559655" y="3769121"/>
                  <a:pt x="2294372" y="3759612"/>
                  <a:pt x="2026235" y="3736792"/>
                </a:cubicBezTo>
                <a:cubicBezTo>
                  <a:pt x="2028137" y="3726333"/>
                  <a:pt x="2030039" y="3716825"/>
                  <a:pt x="2030989" y="3706365"/>
                </a:cubicBezTo>
                <a:cubicBezTo>
                  <a:pt x="2073777" y="3450590"/>
                  <a:pt x="2103253" y="3196717"/>
                  <a:pt x="2121319" y="2945695"/>
                </a:cubicBezTo>
                <a:cubicBezTo>
                  <a:pt x="2305782" y="2959958"/>
                  <a:pt x="2489293" y="2966614"/>
                  <a:pt x="2671854" y="2966614"/>
                </a:cubicBezTo>
                <a:close/>
                <a:moveTo>
                  <a:pt x="3723481" y="1645900"/>
                </a:moveTo>
                <a:cubicBezTo>
                  <a:pt x="3737743" y="1771411"/>
                  <a:pt x="3748202" y="1898823"/>
                  <a:pt x="3754858" y="2026235"/>
                </a:cubicBezTo>
                <a:cubicBezTo>
                  <a:pt x="3651217" y="2042399"/>
                  <a:pt x="3547576" y="2056662"/>
                  <a:pt x="3442983" y="2069023"/>
                </a:cubicBezTo>
                <a:cubicBezTo>
                  <a:pt x="3284193" y="2087089"/>
                  <a:pt x="3123502" y="2098499"/>
                  <a:pt x="2960909" y="2105155"/>
                </a:cubicBezTo>
                <a:cubicBezTo>
                  <a:pt x="2954253" y="1949217"/>
                  <a:pt x="2941892" y="1795182"/>
                  <a:pt x="2925728" y="1643048"/>
                </a:cubicBezTo>
                <a:cubicBezTo>
                  <a:pt x="2913367" y="1530849"/>
                  <a:pt x="2898153" y="1419601"/>
                  <a:pt x="2880087" y="1309304"/>
                </a:cubicBezTo>
                <a:cubicBezTo>
                  <a:pt x="3071206" y="1303599"/>
                  <a:pt x="3260423" y="1291238"/>
                  <a:pt x="3446787" y="1270319"/>
                </a:cubicBezTo>
                <a:cubicBezTo>
                  <a:pt x="3520952" y="1261762"/>
                  <a:pt x="3594167" y="1252253"/>
                  <a:pt x="3666430" y="1241794"/>
                </a:cubicBezTo>
                <a:cubicBezTo>
                  <a:pt x="3688299" y="1374911"/>
                  <a:pt x="3708267" y="1508979"/>
                  <a:pt x="3723481" y="1645900"/>
                </a:cubicBezTo>
                <a:close/>
                <a:moveTo>
                  <a:pt x="3693054" y="1237040"/>
                </a:moveTo>
                <a:cubicBezTo>
                  <a:pt x="3954534" y="1198056"/>
                  <a:pt x="4210309" y="1142907"/>
                  <a:pt x="4460380" y="1072545"/>
                </a:cubicBezTo>
                <a:cubicBezTo>
                  <a:pt x="4498413" y="1260811"/>
                  <a:pt x="4528840" y="1450978"/>
                  <a:pt x="4550710" y="1644949"/>
                </a:cubicBezTo>
                <a:cubicBezTo>
                  <a:pt x="4558316" y="1708655"/>
                  <a:pt x="4564021" y="1773312"/>
                  <a:pt x="4569726" y="1837969"/>
                </a:cubicBezTo>
                <a:cubicBezTo>
                  <a:pt x="4314902" y="1914987"/>
                  <a:pt x="4052471" y="1976792"/>
                  <a:pt x="3783383" y="2020530"/>
                </a:cubicBezTo>
                <a:cubicBezTo>
                  <a:pt x="3776728" y="1893118"/>
                  <a:pt x="3766268" y="1766657"/>
                  <a:pt x="3752006" y="1642097"/>
                </a:cubicBezTo>
                <a:cubicBezTo>
                  <a:pt x="3736792" y="1506127"/>
                  <a:pt x="3716825" y="1371108"/>
                  <a:pt x="3693054" y="1237040"/>
                </a:cubicBezTo>
                <a:close/>
                <a:moveTo>
                  <a:pt x="2896252" y="1645900"/>
                </a:moveTo>
                <a:cubicBezTo>
                  <a:pt x="2913367" y="1798034"/>
                  <a:pt x="2924777" y="1951119"/>
                  <a:pt x="2931433" y="2106106"/>
                </a:cubicBezTo>
                <a:cubicBezTo>
                  <a:pt x="2669002" y="2115614"/>
                  <a:pt x="2402767" y="2110860"/>
                  <a:pt x="2131778" y="2090892"/>
                </a:cubicBezTo>
                <a:cubicBezTo>
                  <a:pt x="2125122" y="1939709"/>
                  <a:pt x="2113712" y="1790427"/>
                  <a:pt x="2096597" y="1642097"/>
                </a:cubicBezTo>
                <a:cubicBezTo>
                  <a:pt x="2083286" y="1522291"/>
                  <a:pt x="2066170" y="1403437"/>
                  <a:pt x="2047154" y="1285533"/>
                </a:cubicBezTo>
                <a:cubicBezTo>
                  <a:pt x="2257289" y="1302648"/>
                  <a:pt x="2465522" y="1311205"/>
                  <a:pt x="2670903" y="1311205"/>
                </a:cubicBezTo>
                <a:cubicBezTo>
                  <a:pt x="2730806" y="1311205"/>
                  <a:pt x="2789758" y="1310254"/>
                  <a:pt x="2848710" y="1309304"/>
                </a:cubicBezTo>
                <a:cubicBezTo>
                  <a:pt x="2867727" y="1420552"/>
                  <a:pt x="2883891" y="1532750"/>
                  <a:pt x="2896252" y="1645900"/>
                </a:cubicBezTo>
                <a:close/>
                <a:moveTo>
                  <a:pt x="2069023" y="1645900"/>
                </a:moveTo>
                <a:cubicBezTo>
                  <a:pt x="2085187" y="1792329"/>
                  <a:pt x="2096597" y="1939709"/>
                  <a:pt x="2104204" y="2089941"/>
                </a:cubicBezTo>
                <a:cubicBezTo>
                  <a:pt x="1867445" y="2071875"/>
                  <a:pt x="1627834" y="2043350"/>
                  <a:pt x="1387272" y="2003415"/>
                </a:cubicBezTo>
                <a:cubicBezTo>
                  <a:pt x="1357796" y="1998661"/>
                  <a:pt x="1329271" y="1993907"/>
                  <a:pt x="1300746" y="1988202"/>
                </a:cubicBezTo>
                <a:cubicBezTo>
                  <a:pt x="1294090" y="1872199"/>
                  <a:pt x="1283631" y="1757148"/>
                  <a:pt x="1271270" y="1643048"/>
                </a:cubicBezTo>
                <a:cubicBezTo>
                  <a:pt x="1253204" y="1484258"/>
                  <a:pt x="1230384" y="1326419"/>
                  <a:pt x="1200908" y="1171432"/>
                </a:cubicBezTo>
                <a:cubicBezTo>
                  <a:pt x="1259860" y="1182842"/>
                  <a:pt x="1320714" y="1193301"/>
                  <a:pt x="1381567" y="1203761"/>
                </a:cubicBezTo>
                <a:cubicBezTo>
                  <a:pt x="1595506" y="1238942"/>
                  <a:pt x="1808493" y="1265565"/>
                  <a:pt x="2018629" y="1283631"/>
                </a:cubicBezTo>
                <a:cubicBezTo>
                  <a:pt x="2038596" y="1403437"/>
                  <a:pt x="2055711" y="1524193"/>
                  <a:pt x="2069023" y="1645900"/>
                </a:cubicBezTo>
                <a:close/>
                <a:moveTo>
                  <a:pt x="1380616" y="2858218"/>
                </a:moveTo>
                <a:cubicBezTo>
                  <a:pt x="1620227" y="2898153"/>
                  <a:pt x="1856986" y="2926678"/>
                  <a:pt x="2091843" y="2944745"/>
                </a:cubicBezTo>
                <a:cubicBezTo>
                  <a:pt x="2074728" y="3194815"/>
                  <a:pt x="2044301" y="3447738"/>
                  <a:pt x="2002464" y="3702562"/>
                </a:cubicBezTo>
                <a:cubicBezTo>
                  <a:pt x="2000563" y="3713972"/>
                  <a:pt x="1998661" y="3724431"/>
                  <a:pt x="1996759" y="3735841"/>
                </a:cubicBezTo>
                <a:cubicBezTo>
                  <a:pt x="1795182" y="3717776"/>
                  <a:pt x="1590752" y="3692103"/>
                  <a:pt x="1386321" y="3657873"/>
                </a:cubicBezTo>
                <a:cubicBezTo>
                  <a:pt x="1329271" y="3648364"/>
                  <a:pt x="1272221" y="3637905"/>
                  <a:pt x="1216121" y="3628397"/>
                </a:cubicBezTo>
                <a:cubicBezTo>
                  <a:pt x="1257007" y="3365015"/>
                  <a:pt x="1284582" y="3103534"/>
                  <a:pt x="1299795" y="2844907"/>
                </a:cubicBezTo>
                <a:cubicBezTo>
                  <a:pt x="1326419" y="2848710"/>
                  <a:pt x="1353993" y="2853464"/>
                  <a:pt x="1380616" y="2858218"/>
                </a:cubicBezTo>
                <a:close/>
                <a:moveTo>
                  <a:pt x="2021481" y="3765317"/>
                </a:moveTo>
                <a:cubicBezTo>
                  <a:pt x="2240174" y="3784334"/>
                  <a:pt x="2457916" y="3793843"/>
                  <a:pt x="2671854" y="3793843"/>
                </a:cubicBezTo>
                <a:cubicBezTo>
                  <a:pt x="2719396" y="3793843"/>
                  <a:pt x="2767889" y="3792892"/>
                  <a:pt x="2815431" y="3791941"/>
                </a:cubicBezTo>
                <a:cubicBezTo>
                  <a:pt x="2764085" y="4083848"/>
                  <a:pt x="2700379" y="4352935"/>
                  <a:pt x="2634771" y="4592546"/>
                </a:cubicBezTo>
                <a:cubicBezTo>
                  <a:pt x="2376143" y="4591595"/>
                  <a:pt x="2114663" y="4576382"/>
                  <a:pt x="1849379" y="4547857"/>
                </a:cubicBezTo>
                <a:cubicBezTo>
                  <a:pt x="1912135" y="4312049"/>
                  <a:pt x="1972037" y="4048667"/>
                  <a:pt x="2021481" y="3765317"/>
                </a:cubicBezTo>
                <a:close/>
                <a:moveTo>
                  <a:pt x="2843956" y="3791941"/>
                </a:moveTo>
                <a:cubicBezTo>
                  <a:pt x="3047435" y="3787187"/>
                  <a:pt x="3248062" y="3773875"/>
                  <a:pt x="3445836" y="3752006"/>
                </a:cubicBezTo>
                <a:cubicBezTo>
                  <a:pt x="3515247" y="3744399"/>
                  <a:pt x="3584658" y="3734890"/>
                  <a:pt x="3654069" y="3725382"/>
                </a:cubicBezTo>
                <a:cubicBezTo>
                  <a:pt x="3603675" y="4023945"/>
                  <a:pt x="3540920" y="4300639"/>
                  <a:pt x="3474361" y="4546906"/>
                </a:cubicBezTo>
                <a:cubicBezTo>
                  <a:pt x="3463902" y="4547857"/>
                  <a:pt x="3453443" y="4549759"/>
                  <a:pt x="3442983" y="4550710"/>
                </a:cubicBezTo>
                <a:cubicBezTo>
                  <a:pt x="3188159" y="4579235"/>
                  <a:pt x="2928580" y="4593497"/>
                  <a:pt x="2664247" y="4592546"/>
                </a:cubicBezTo>
                <a:cubicBezTo>
                  <a:pt x="2728904" y="4352935"/>
                  <a:pt x="2792611" y="4082897"/>
                  <a:pt x="2843956" y="3791941"/>
                </a:cubicBezTo>
                <a:close/>
                <a:moveTo>
                  <a:pt x="3683545" y="3720628"/>
                </a:moveTo>
                <a:cubicBezTo>
                  <a:pt x="3965944" y="3678791"/>
                  <a:pt x="4241687" y="3617938"/>
                  <a:pt x="4509823" y="3539969"/>
                </a:cubicBezTo>
                <a:cubicBezTo>
                  <a:pt x="4502217" y="3593216"/>
                  <a:pt x="4493659" y="3647414"/>
                  <a:pt x="4485102" y="3701611"/>
                </a:cubicBezTo>
                <a:cubicBezTo>
                  <a:pt x="4445166" y="3945026"/>
                  <a:pt x="4395723" y="4174178"/>
                  <a:pt x="4343427" y="4384313"/>
                </a:cubicBezTo>
                <a:cubicBezTo>
                  <a:pt x="4071487" y="4455626"/>
                  <a:pt x="3790990" y="4508873"/>
                  <a:pt x="3504788" y="4543103"/>
                </a:cubicBezTo>
                <a:cubicBezTo>
                  <a:pt x="3570396" y="4295885"/>
                  <a:pt x="3633151" y="4019191"/>
                  <a:pt x="3683545" y="3720628"/>
                </a:cubicBezTo>
                <a:close/>
                <a:moveTo>
                  <a:pt x="3688299" y="3691152"/>
                </a:moveTo>
                <a:cubicBezTo>
                  <a:pt x="3732989" y="3417311"/>
                  <a:pt x="3763416" y="3146322"/>
                  <a:pt x="3779580" y="2878186"/>
                </a:cubicBezTo>
                <a:cubicBezTo>
                  <a:pt x="4055323" y="2832546"/>
                  <a:pt x="4325361" y="2769790"/>
                  <a:pt x="4587792" y="2689920"/>
                </a:cubicBezTo>
                <a:cubicBezTo>
                  <a:pt x="4578284" y="2959958"/>
                  <a:pt x="4553562" y="3232848"/>
                  <a:pt x="4514578" y="3509542"/>
                </a:cubicBezTo>
                <a:cubicBezTo>
                  <a:pt x="4246441" y="3587511"/>
                  <a:pt x="3970698" y="3648364"/>
                  <a:pt x="3688299" y="3691152"/>
                </a:cubicBezTo>
                <a:close/>
                <a:moveTo>
                  <a:pt x="3781482" y="2848710"/>
                </a:moveTo>
                <a:cubicBezTo>
                  <a:pt x="3796695" y="2578672"/>
                  <a:pt x="3797646" y="2311487"/>
                  <a:pt x="3784334" y="2050006"/>
                </a:cubicBezTo>
                <a:cubicBezTo>
                  <a:pt x="4053421" y="2005317"/>
                  <a:pt x="4315852" y="1944463"/>
                  <a:pt x="4571628" y="1867445"/>
                </a:cubicBezTo>
                <a:cubicBezTo>
                  <a:pt x="4591595" y="2127024"/>
                  <a:pt x="4597301" y="2391357"/>
                  <a:pt x="4588743" y="2659493"/>
                </a:cubicBezTo>
                <a:cubicBezTo>
                  <a:pt x="4327263" y="2740314"/>
                  <a:pt x="4057225" y="2803070"/>
                  <a:pt x="3781482" y="2848710"/>
                </a:cubicBezTo>
                <a:close/>
                <a:moveTo>
                  <a:pt x="5363675" y="1533701"/>
                </a:moveTo>
                <a:cubicBezTo>
                  <a:pt x="5116458" y="1649703"/>
                  <a:pt x="4860683" y="1748591"/>
                  <a:pt x="4596350" y="1830363"/>
                </a:cubicBezTo>
                <a:cubicBezTo>
                  <a:pt x="4591595" y="1767607"/>
                  <a:pt x="4584940" y="1705803"/>
                  <a:pt x="4578284" y="1643048"/>
                </a:cubicBezTo>
                <a:cubicBezTo>
                  <a:pt x="4556415" y="1447175"/>
                  <a:pt x="4525988" y="1254155"/>
                  <a:pt x="4487003" y="1064938"/>
                </a:cubicBezTo>
                <a:cubicBezTo>
                  <a:pt x="4739926" y="992675"/>
                  <a:pt x="4986193" y="904247"/>
                  <a:pt x="5224853" y="800605"/>
                </a:cubicBezTo>
                <a:cubicBezTo>
                  <a:pt x="5285707" y="1039266"/>
                  <a:pt x="5332298" y="1283631"/>
                  <a:pt x="5363675" y="1533701"/>
                </a:cubicBezTo>
                <a:close/>
                <a:moveTo>
                  <a:pt x="4990948" y="69411"/>
                </a:moveTo>
                <a:cubicBezTo>
                  <a:pt x="5080326" y="297612"/>
                  <a:pt x="5156393" y="532469"/>
                  <a:pt x="5218197" y="772080"/>
                </a:cubicBezTo>
                <a:cubicBezTo>
                  <a:pt x="4980488" y="875722"/>
                  <a:pt x="4734221" y="964149"/>
                  <a:pt x="4482249" y="1036413"/>
                </a:cubicBezTo>
                <a:cubicBezTo>
                  <a:pt x="4429002" y="782539"/>
                  <a:pt x="4360542" y="534371"/>
                  <a:pt x="4277819" y="293809"/>
                </a:cubicBezTo>
                <a:cubicBezTo>
                  <a:pt x="4521233" y="233906"/>
                  <a:pt x="4759894" y="158790"/>
                  <a:pt x="4990948" y="69411"/>
                </a:cubicBezTo>
                <a:close/>
                <a:moveTo>
                  <a:pt x="4249294" y="300465"/>
                </a:moveTo>
                <a:cubicBezTo>
                  <a:pt x="4332968" y="541978"/>
                  <a:pt x="4401428" y="790146"/>
                  <a:pt x="4454675" y="1044020"/>
                </a:cubicBezTo>
                <a:cubicBezTo>
                  <a:pt x="4205555" y="1114382"/>
                  <a:pt x="3949780" y="1169530"/>
                  <a:pt x="3688299" y="1208515"/>
                </a:cubicBezTo>
                <a:cubicBezTo>
                  <a:pt x="3640758" y="944182"/>
                  <a:pt x="3577052" y="686505"/>
                  <a:pt x="3497181" y="435484"/>
                </a:cubicBezTo>
                <a:cubicBezTo>
                  <a:pt x="3753907" y="406008"/>
                  <a:pt x="4003978" y="360368"/>
                  <a:pt x="4249294" y="300465"/>
                </a:cubicBezTo>
                <a:close/>
                <a:moveTo>
                  <a:pt x="3444885" y="443090"/>
                </a:moveTo>
                <a:cubicBezTo>
                  <a:pt x="3452492" y="442140"/>
                  <a:pt x="3460098" y="441189"/>
                  <a:pt x="3467705" y="440238"/>
                </a:cubicBezTo>
                <a:cubicBezTo>
                  <a:pt x="3547576" y="691259"/>
                  <a:pt x="3611282" y="949887"/>
                  <a:pt x="3659774" y="1213269"/>
                </a:cubicBezTo>
                <a:cubicBezTo>
                  <a:pt x="3587511" y="1223728"/>
                  <a:pt x="3515247" y="1233237"/>
                  <a:pt x="3442033" y="1241794"/>
                </a:cubicBezTo>
                <a:cubicBezTo>
                  <a:pt x="3254717" y="1262713"/>
                  <a:pt x="3065501" y="1276024"/>
                  <a:pt x="2873432" y="1280778"/>
                </a:cubicBezTo>
                <a:cubicBezTo>
                  <a:pt x="2827791" y="1008839"/>
                  <a:pt x="2764085" y="743555"/>
                  <a:pt x="2685166" y="484927"/>
                </a:cubicBezTo>
                <a:cubicBezTo>
                  <a:pt x="2942843" y="483976"/>
                  <a:pt x="3196717" y="470665"/>
                  <a:pt x="3444885" y="443090"/>
                </a:cubicBezTo>
                <a:close/>
                <a:moveTo>
                  <a:pt x="2655690" y="484927"/>
                </a:moveTo>
                <a:cubicBezTo>
                  <a:pt x="2735560" y="743555"/>
                  <a:pt x="2799266" y="1008839"/>
                  <a:pt x="2844907" y="1281729"/>
                </a:cubicBezTo>
                <a:cubicBezTo>
                  <a:pt x="2581524" y="1288385"/>
                  <a:pt x="2313388" y="1279828"/>
                  <a:pt x="2042399" y="1257007"/>
                </a:cubicBezTo>
                <a:cubicBezTo>
                  <a:pt x="1993907" y="977461"/>
                  <a:pt x="1927348" y="704571"/>
                  <a:pt x="1843674" y="439287"/>
                </a:cubicBezTo>
                <a:cubicBezTo>
                  <a:pt x="2117516" y="468763"/>
                  <a:pt x="2388504" y="483976"/>
                  <a:pt x="2655690" y="484927"/>
                </a:cubicBezTo>
                <a:close/>
                <a:moveTo>
                  <a:pt x="1380616" y="376532"/>
                </a:moveTo>
                <a:cubicBezTo>
                  <a:pt x="1525144" y="400303"/>
                  <a:pt x="1669671" y="420270"/>
                  <a:pt x="1812297" y="436435"/>
                </a:cubicBezTo>
                <a:cubicBezTo>
                  <a:pt x="1896921" y="701718"/>
                  <a:pt x="1963480" y="974609"/>
                  <a:pt x="2012923" y="1255106"/>
                </a:cubicBezTo>
                <a:cubicBezTo>
                  <a:pt x="1805641" y="1237040"/>
                  <a:pt x="1596456" y="1210416"/>
                  <a:pt x="1386321" y="1176186"/>
                </a:cubicBezTo>
                <a:cubicBezTo>
                  <a:pt x="1320714" y="1165727"/>
                  <a:pt x="1257007" y="1154317"/>
                  <a:pt x="1194252" y="1141956"/>
                </a:cubicBezTo>
                <a:cubicBezTo>
                  <a:pt x="1139104" y="852901"/>
                  <a:pt x="1063987" y="571453"/>
                  <a:pt x="969854" y="298563"/>
                </a:cubicBezTo>
                <a:cubicBezTo>
                  <a:pt x="1101070" y="326137"/>
                  <a:pt x="1238942" y="352761"/>
                  <a:pt x="1380616" y="376532"/>
                </a:cubicBezTo>
                <a:close/>
                <a:moveTo>
                  <a:pt x="49444" y="46591"/>
                </a:moveTo>
                <a:cubicBezTo>
                  <a:pt x="296661" y="128363"/>
                  <a:pt x="597126" y="215840"/>
                  <a:pt x="936575" y="290956"/>
                </a:cubicBezTo>
                <a:cubicBezTo>
                  <a:pt x="1031659" y="563847"/>
                  <a:pt x="1107726" y="846246"/>
                  <a:pt x="1163825" y="1136251"/>
                </a:cubicBezTo>
                <a:cubicBezTo>
                  <a:pt x="851951" y="1076348"/>
                  <a:pt x="568601" y="1003134"/>
                  <a:pt x="322334" y="929919"/>
                </a:cubicBezTo>
                <a:cubicBezTo>
                  <a:pt x="252923" y="626602"/>
                  <a:pt x="162593" y="331842"/>
                  <a:pt x="49444" y="46591"/>
                </a:cubicBezTo>
                <a:close/>
                <a:moveTo>
                  <a:pt x="443090" y="1643048"/>
                </a:moveTo>
                <a:cubicBezTo>
                  <a:pt x="417418" y="1411994"/>
                  <a:pt x="379384" y="1184744"/>
                  <a:pt x="329941" y="961297"/>
                </a:cubicBezTo>
                <a:cubicBezTo>
                  <a:pt x="576208" y="1033561"/>
                  <a:pt x="859557" y="1105824"/>
                  <a:pt x="1169530" y="1165727"/>
                </a:cubicBezTo>
                <a:cubicBezTo>
                  <a:pt x="1199006" y="1323566"/>
                  <a:pt x="1223728" y="1483307"/>
                  <a:pt x="1241794" y="1645900"/>
                </a:cubicBezTo>
                <a:cubicBezTo>
                  <a:pt x="1254155" y="1757148"/>
                  <a:pt x="1263663" y="1869347"/>
                  <a:pt x="1270319" y="1983448"/>
                </a:cubicBezTo>
                <a:cubicBezTo>
                  <a:pt x="973658" y="1930201"/>
                  <a:pt x="699817" y="1864593"/>
                  <a:pt x="457353" y="1797083"/>
                </a:cubicBezTo>
                <a:cubicBezTo>
                  <a:pt x="453550" y="1744787"/>
                  <a:pt x="448795" y="1693442"/>
                  <a:pt x="443090" y="1643048"/>
                </a:cubicBezTo>
                <a:close/>
                <a:moveTo>
                  <a:pt x="461156" y="1826559"/>
                </a:moveTo>
                <a:cubicBezTo>
                  <a:pt x="703620" y="1894069"/>
                  <a:pt x="976510" y="1958726"/>
                  <a:pt x="1273172" y="2011973"/>
                </a:cubicBezTo>
                <a:cubicBezTo>
                  <a:pt x="1288385" y="2273453"/>
                  <a:pt x="1288385" y="2539688"/>
                  <a:pt x="1274123" y="2810676"/>
                </a:cubicBezTo>
                <a:cubicBezTo>
                  <a:pt x="986019" y="2759331"/>
                  <a:pt x="719784" y="2695625"/>
                  <a:pt x="483026" y="2630017"/>
                </a:cubicBezTo>
                <a:cubicBezTo>
                  <a:pt x="489681" y="2358078"/>
                  <a:pt x="483026" y="2089941"/>
                  <a:pt x="461156" y="1826559"/>
                </a:cubicBezTo>
                <a:close/>
                <a:moveTo>
                  <a:pt x="481124" y="2659493"/>
                </a:moveTo>
                <a:cubicBezTo>
                  <a:pt x="717882" y="2725101"/>
                  <a:pt x="984117" y="2787856"/>
                  <a:pt x="1272221" y="2839202"/>
                </a:cubicBezTo>
                <a:cubicBezTo>
                  <a:pt x="1257958" y="3096879"/>
                  <a:pt x="1229433" y="3358359"/>
                  <a:pt x="1188547" y="3621741"/>
                </a:cubicBezTo>
                <a:cubicBezTo>
                  <a:pt x="906148" y="3568494"/>
                  <a:pt x="646570" y="3503837"/>
                  <a:pt x="416467" y="3438229"/>
                </a:cubicBezTo>
                <a:cubicBezTo>
                  <a:pt x="450697" y="3175798"/>
                  <a:pt x="472566" y="2916219"/>
                  <a:pt x="481124" y="2659493"/>
                </a:cubicBezTo>
                <a:close/>
                <a:moveTo>
                  <a:pt x="376532" y="3707316"/>
                </a:moveTo>
                <a:cubicBezTo>
                  <a:pt x="389843" y="3627446"/>
                  <a:pt x="402204" y="3547576"/>
                  <a:pt x="412664" y="3467705"/>
                </a:cubicBezTo>
                <a:cubicBezTo>
                  <a:pt x="642766" y="3533313"/>
                  <a:pt x="902345" y="3597019"/>
                  <a:pt x="1183793" y="3650266"/>
                </a:cubicBezTo>
                <a:cubicBezTo>
                  <a:pt x="1180940" y="3667381"/>
                  <a:pt x="1178088" y="3684496"/>
                  <a:pt x="1175235" y="3701611"/>
                </a:cubicBezTo>
                <a:cubicBezTo>
                  <a:pt x="1132448" y="3957387"/>
                  <a:pt x="1081102" y="4197949"/>
                  <a:pt x="1025954" y="4416641"/>
                </a:cubicBezTo>
                <a:cubicBezTo>
                  <a:pt x="748309" y="4358640"/>
                  <a:pt x="495386" y="4291131"/>
                  <a:pt x="274792" y="4224572"/>
                </a:cubicBezTo>
                <a:cubicBezTo>
                  <a:pt x="311875" y="4061028"/>
                  <a:pt x="346105" y="3887975"/>
                  <a:pt x="376532" y="3707316"/>
                </a:cubicBezTo>
                <a:close/>
                <a:moveTo>
                  <a:pt x="64657" y="4985242"/>
                </a:moveTo>
                <a:cubicBezTo>
                  <a:pt x="133117" y="4774156"/>
                  <a:pt x="204430" y="4527889"/>
                  <a:pt x="268136" y="4252147"/>
                </a:cubicBezTo>
                <a:cubicBezTo>
                  <a:pt x="488731" y="4318705"/>
                  <a:pt x="741653" y="4386214"/>
                  <a:pt x="1019298" y="4444216"/>
                </a:cubicBezTo>
                <a:cubicBezTo>
                  <a:pt x="945133" y="4734221"/>
                  <a:pt x="864312" y="4987144"/>
                  <a:pt x="792048" y="5191574"/>
                </a:cubicBezTo>
                <a:cubicBezTo>
                  <a:pt x="517256" y="5125966"/>
                  <a:pt x="271940" y="5053703"/>
                  <a:pt x="64657" y="4985242"/>
                </a:cubicBezTo>
                <a:close/>
                <a:moveTo>
                  <a:pt x="1386321" y="5311379"/>
                </a:moveTo>
                <a:cubicBezTo>
                  <a:pt x="1186646" y="5278100"/>
                  <a:pt x="997429" y="5239116"/>
                  <a:pt x="819622" y="5198230"/>
                </a:cubicBezTo>
                <a:cubicBezTo>
                  <a:pt x="891886" y="4993800"/>
                  <a:pt x="972707" y="4740877"/>
                  <a:pt x="1046872" y="4450872"/>
                </a:cubicBezTo>
                <a:cubicBezTo>
                  <a:pt x="1154317" y="4472741"/>
                  <a:pt x="1266516" y="4493659"/>
                  <a:pt x="1380616" y="4512676"/>
                </a:cubicBezTo>
                <a:cubicBezTo>
                  <a:pt x="1525144" y="4536447"/>
                  <a:pt x="1668720" y="4556415"/>
                  <a:pt x="1812297" y="4572579"/>
                </a:cubicBezTo>
                <a:cubicBezTo>
                  <a:pt x="1728623" y="4880650"/>
                  <a:pt x="1639244" y="5141180"/>
                  <a:pt x="1565079" y="5339905"/>
                </a:cubicBezTo>
                <a:cubicBezTo>
                  <a:pt x="1505176" y="5330396"/>
                  <a:pt x="1446224" y="5321839"/>
                  <a:pt x="1386321" y="5311379"/>
                </a:cubicBezTo>
                <a:close/>
                <a:moveTo>
                  <a:pt x="1593604" y="5343708"/>
                </a:moveTo>
                <a:cubicBezTo>
                  <a:pt x="1668720" y="5144983"/>
                  <a:pt x="1757148" y="4884454"/>
                  <a:pt x="1840822" y="4575431"/>
                </a:cubicBezTo>
                <a:cubicBezTo>
                  <a:pt x="2106106" y="4603956"/>
                  <a:pt x="2367586" y="4619170"/>
                  <a:pt x="2626214" y="4621071"/>
                </a:cubicBezTo>
                <a:cubicBezTo>
                  <a:pt x="2534933" y="4948160"/>
                  <a:pt x="2439850" y="5218197"/>
                  <a:pt x="2363783" y="5413119"/>
                </a:cubicBezTo>
                <a:cubicBezTo>
                  <a:pt x="2109909" y="5402660"/>
                  <a:pt x="1853183" y="5379840"/>
                  <a:pt x="1593604" y="5343708"/>
                </a:cubicBezTo>
                <a:close/>
                <a:moveTo>
                  <a:pt x="2393259" y="5415021"/>
                </a:moveTo>
                <a:cubicBezTo>
                  <a:pt x="2469326" y="5218197"/>
                  <a:pt x="2564410" y="4947209"/>
                  <a:pt x="2654739" y="4621071"/>
                </a:cubicBezTo>
                <a:cubicBezTo>
                  <a:pt x="2660444" y="4621071"/>
                  <a:pt x="2665198" y="4621071"/>
                  <a:pt x="2670903" y="4621071"/>
                </a:cubicBezTo>
                <a:cubicBezTo>
                  <a:pt x="2933334" y="4621071"/>
                  <a:pt x="3191962" y="4606809"/>
                  <a:pt x="3444885" y="4579235"/>
                </a:cubicBezTo>
                <a:cubicBezTo>
                  <a:pt x="3451541" y="4578284"/>
                  <a:pt x="3458197" y="4577333"/>
                  <a:pt x="3465804" y="4576382"/>
                </a:cubicBezTo>
                <a:cubicBezTo>
                  <a:pt x="3372622" y="4915831"/>
                  <a:pt x="3274685" y="5197279"/>
                  <a:pt x="3195766" y="5400758"/>
                </a:cubicBezTo>
                <a:cubicBezTo>
                  <a:pt x="2933334" y="5419775"/>
                  <a:pt x="2665198" y="5424529"/>
                  <a:pt x="2393259" y="5415021"/>
                </a:cubicBezTo>
                <a:close/>
                <a:moveTo>
                  <a:pt x="3442983" y="5377938"/>
                </a:moveTo>
                <a:cubicBezTo>
                  <a:pt x="3371671" y="5385545"/>
                  <a:pt x="3299407" y="5392201"/>
                  <a:pt x="3228094" y="5397906"/>
                </a:cubicBezTo>
                <a:cubicBezTo>
                  <a:pt x="3307014" y="5192525"/>
                  <a:pt x="3404950" y="4911077"/>
                  <a:pt x="3497181" y="4572579"/>
                </a:cubicBezTo>
                <a:cubicBezTo>
                  <a:pt x="3783383" y="4538348"/>
                  <a:pt x="4063880" y="4486052"/>
                  <a:pt x="4335820" y="4415690"/>
                </a:cubicBezTo>
                <a:cubicBezTo>
                  <a:pt x="4248343" y="4759894"/>
                  <a:pt x="4152308" y="5052752"/>
                  <a:pt x="4070536" y="5276199"/>
                </a:cubicBezTo>
                <a:cubicBezTo>
                  <a:pt x="3864204" y="5319937"/>
                  <a:pt x="3655020" y="5354167"/>
                  <a:pt x="3442983" y="5377938"/>
                </a:cubicBezTo>
                <a:close/>
                <a:moveTo>
                  <a:pt x="4992849" y="5001407"/>
                </a:moveTo>
                <a:cubicBezTo>
                  <a:pt x="4705696" y="5112655"/>
                  <a:pt x="4409035" y="5202033"/>
                  <a:pt x="4102865" y="5268592"/>
                </a:cubicBezTo>
                <a:cubicBezTo>
                  <a:pt x="4185588" y="5043244"/>
                  <a:pt x="4280672" y="4750385"/>
                  <a:pt x="4366247" y="4407133"/>
                </a:cubicBezTo>
                <a:cubicBezTo>
                  <a:pt x="4664810" y="4328214"/>
                  <a:pt x="4954815" y="4227425"/>
                  <a:pt x="5234362" y="4104767"/>
                </a:cubicBezTo>
                <a:cubicBezTo>
                  <a:pt x="5161147" y="4447068"/>
                  <a:pt x="5074621" y="4751336"/>
                  <a:pt x="4992849" y="5001407"/>
                </a:cubicBezTo>
                <a:close/>
                <a:moveTo>
                  <a:pt x="5311379" y="3701611"/>
                </a:moveTo>
                <a:cubicBezTo>
                  <a:pt x="5290461" y="3829024"/>
                  <a:pt x="5266690" y="3951682"/>
                  <a:pt x="5241968" y="4070536"/>
                </a:cubicBezTo>
                <a:cubicBezTo>
                  <a:pt x="4962422" y="4194145"/>
                  <a:pt x="4673368" y="4295885"/>
                  <a:pt x="4373854" y="4375755"/>
                </a:cubicBezTo>
                <a:cubicBezTo>
                  <a:pt x="4425199" y="4169423"/>
                  <a:pt x="4472741" y="3945026"/>
                  <a:pt x="4511725" y="3707316"/>
                </a:cubicBezTo>
                <a:cubicBezTo>
                  <a:pt x="4521233" y="3648364"/>
                  <a:pt x="4530742" y="3590363"/>
                  <a:pt x="4539299" y="3531411"/>
                </a:cubicBezTo>
                <a:cubicBezTo>
                  <a:pt x="4828354" y="3445836"/>
                  <a:pt x="5107900" y="3339342"/>
                  <a:pt x="5376987" y="3212881"/>
                </a:cubicBezTo>
                <a:cubicBezTo>
                  <a:pt x="5360823" y="3374523"/>
                  <a:pt x="5338954" y="3538067"/>
                  <a:pt x="5311379" y="3701611"/>
                </a:cubicBezTo>
                <a:close/>
                <a:moveTo>
                  <a:pt x="5380791" y="3179601"/>
                </a:moveTo>
                <a:cubicBezTo>
                  <a:pt x="5111703" y="3307014"/>
                  <a:pt x="4832158" y="3414458"/>
                  <a:pt x="4544054" y="3500034"/>
                </a:cubicBezTo>
                <a:cubicBezTo>
                  <a:pt x="4583038" y="3223340"/>
                  <a:pt x="4606809" y="2950449"/>
                  <a:pt x="4616317" y="2680412"/>
                </a:cubicBezTo>
                <a:cubicBezTo>
                  <a:pt x="4893011" y="2594836"/>
                  <a:pt x="5161147" y="2489293"/>
                  <a:pt x="5419775" y="2365684"/>
                </a:cubicBezTo>
                <a:cubicBezTo>
                  <a:pt x="5421677" y="2632870"/>
                  <a:pt x="5408365" y="2904809"/>
                  <a:pt x="5380791" y="3179601"/>
                </a:cubicBezTo>
                <a:close/>
              </a:path>
            </a:pathLst>
          </a:custGeom>
          <a:solidFill>
            <a:schemeClr val="accent2"/>
          </a:solidFill>
          <a:ln w="9508" cap="flat">
            <a:noFill/>
            <a:prstDash val="solid"/>
            <a:miter/>
          </a:ln>
        </p:spPr>
        <p:txBody>
          <a:bodyPr rtlCol="0" anchor="ctr"/>
          <a:lstStyle/>
          <a:p>
            <a:endParaRPr lang="en-US" dirty="0">
              <a:latin typeface="Didact Gothic" pitchFamily="2" charset="0"/>
            </a:endParaRPr>
          </a:p>
        </p:txBody>
      </p:sp>
      <p:grpSp>
        <p:nvGrpSpPr>
          <p:cNvPr id="7" name="Graphic 15">
            <a:extLst>
              <a:ext uri="{FF2B5EF4-FFF2-40B4-BE49-F238E27FC236}">
                <a16:creationId xmlns:a16="http://schemas.microsoft.com/office/drawing/2014/main" xmlns="" id="{EEF89905-841A-EEA5-AA27-C147B6B0DDEE}"/>
              </a:ext>
            </a:extLst>
          </p:cNvPr>
          <p:cNvGrpSpPr/>
          <p:nvPr/>
        </p:nvGrpSpPr>
        <p:grpSpPr>
          <a:xfrm>
            <a:off x="20041217" y="8146317"/>
            <a:ext cx="2114077" cy="556336"/>
            <a:chOff x="12773634" y="9046127"/>
            <a:chExt cx="1447800" cy="381000"/>
          </a:xfrm>
          <a:solidFill>
            <a:schemeClr val="accent1"/>
          </a:solidFill>
        </p:grpSpPr>
        <p:sp>
          <p:nvSpPr>
            <p:cNvPr id="8" name="Freeform 7">
              <a:extLst>
                <a:ext uri="{FF2B5EF4-FFF2-40B4-BE49-F238E27FC236}">
                  <a16:creationId xmlns:a16="http://schemas.microsoft.com/office/drawing/2014/main" xmlns="" id="{A56827CE-4967-8587-7834-E715EE310E82}"/>
                </a:ext>
              </a:extLst>
            </p:cNvPr>
            <p:cNvSpPr/>
            <p:nvPr/>
          </p:nvSpPr>
          <p:spPr>
            <a:xfrm>
              <a:off x="12773634"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9" name="Freeform 8">
              <a:extLst>
                <a:ext uri="{FF2B5EF4-FFF2-40B4-BE49-F238E27FC236}">
                  <a16:creationId xmlns:a16="http://schemas.microsoft.com/office/drawing/2014/main" xmlns="" id="{A38815F1-B658-2144-F14F-8CBA0186D576}"/>
                </a:ext>
              </a:extLst>
            </p:cNvPr>
            <p:cNvSpPr/>
            <p:nvPr/>
          </p:nvSpPr>
          <p:spPr>
            <a:xfrm>
              <a:off x="13297509" y="9046127"/>
              <a:ext cx="400050" cy="381000"/>
            </a:xfrm>
            <a:custGeom>
              <a:avLst/>
              <a:gdLst>
                <a:gd name="connsiteX0" fmla="*/ 0 w 400050"/>
                <a:gd name="connsiteY0" fmla="*/ 381000 h 381000"/>
                <a:gd name="connsiteX1" fmla="*/ 400050 w 400050"/>
                <a:gd name="connsiteY1" fmla="*/ 381000 h 381000"/>
                <a:gd name="connsiteX2" fmla="*/ 400050 w 400050"/>
                <a:gd name="connsiteY2" fmla="*/ 0 h 381000"/>
                <a:gd name="connsiteX3" fmla="*/ 0 w 400050"/>
                <a:gd name="connsiteY3" fmla="*/ 0 h 381000"/>
                <a:gd name="connsiteX4" fmla="*/ 0 w 400050"/>
                <a:gd name="connsiteY4" fmla="*/ 381000 h 381000"/>
                <a:gd name="connsiteX5" fmla="*/ 28575 w 400050"/>
                <a:gd name="connsiteY5" fmla="*/ 28575 h 381000"/>
                <a:gd name="connsiteX6" fmla="*/ 371475 w 400050"/>
                <a:gd name="connsiteY6" fmla="*/ 28575 h 381000"/>
                <a:gd name="connsiteX7" fmla="*/ 371475 w 400050"/>
                <a:gd name="connsiteY7" fmla="*/ 352425 h 381000"/>
                <a:gd name="connsiteX8" fmla="*/ 28575 w 400050"/>
                <a:gd name="connsiteY8" fmla="*/ 352425 h 381000"/>
                <a:gd name="connsiteX9" fmla="*/ 28575 w 400050"/>
                <a:gd name="connsiteY9" fmla="*/ 285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381000"/>
                  </a:moveTo>
                  <a:lnTo>
                    <a:pt x="400050" y="381000"/>
                  </a:lnTo>
                  <a:lnTo>
                    <a:pt x="400050" y="0"/>
                  </a:lnTo>
                  <a:lnTo>
                    <a:pt x="0" y="0"/>
                  </a:lnTo>
                  <a:lnTo>
                    <a:pt x="0" y="381000"/>
                  </a:lnTo>
                  <a:close/>
                  <a:moveTo>
                    <a:pt x="28575" y="28575"/>
                  </a:moveTo>
                  <a:lnTo>
                    <a:pt x="371475" y="28575"/>
                  </a:lnTo>
                  <a:lnTo>
                    <a:pt x="371475" y="352425"/>
                  </a:lnTo>
                  <a:lnTo>
                    <a:pt x="28575" y="352425"/>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0" name="Freeform 9">
              <a:extLst>
                <a:ext uri="{FF2B5EF4-FFF2-40B4-BE49-F238E27FC236}">
                  <a16:creationId xmlns:a16="http://schemas.microsoft.com/office/drawing/2014/main" xmlns="" id="{3487F524-4553-8D16-00E6-5F54D78DC056}"/>
                </a:ext>
              </a:extLst>
            </p:cNvPr>
            <p:cNvSpPr/>
            <p:nvPr/>
          </p:nvSpPr>
          <p:spPr>
            <a:xfrm>
              <a:off x="13821384" y="9046127"/>
              <a:ext cx="400050" cy="381000"/>
            </a:xfrm>
            <a:custGeom>
              <a:avLst/>
              <a:gdLst>
                <a:gd name="connsiteX0" fmla="*/ 0 w 400050"/>
                <a:gd name="connsiteY0" fmla="*/ 0 h 381000"/>
                <a:gd name="connsiteX1" fmla="*/ 0 w 400050"/>
                <a:gd name="connsiteY1" fmla="*/ 381000 h 381000"/>
                <a:gd name="connsiteX2" fmla="*/ 400050 w 400050"/>
                <a:gd name="connsiteY2" fmla="*/ 381000 h 381000"/>
                <a:gd name="connsiteX3" fmla="*/ 400050 w 400050"/>
                <a:gd name="connsiteY3" fmla="*/ 0 h 381000"/>
                <a:gd name="connsiteX4" fmla="*/ 0 w 400050"/>
                <a:gd name="connsiteY4" fmla="*/ 0 h 381000"/>
                <a:gd name="connsiteX5" fmla="*/ 371475 w 400050"/>
                <a:gd name="connsiteY5" fmla="*/ 352425 h 381000"/>
                <a:gd name="connsiteX6" fmla="*/ 28575 w 400050"/>
                <a:gd name="connsiteY6" fmla="*/ 352425 h 381000"/>
                <a:gd name="connsiteX7" fmla="*/ 28575 w 400050"/>
                <a:gd name="connsiteY7" fmla="*/ 28575 h 381000"/>
                <a:gd name="connsiteX8" fmla="*/ 371475 w 400050"/>
                <a:gd name="connsiteY8" fmla="*/ 28575 h 381000"/>
                <a:gd name="connsiteX9" fmla="*/ 371475 w 400050"/>
                <a:gd name="connsiteY9" fmla="*/ 3524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381000">
                  <a:moveTo>
                    <a:pt x="0" y="0"/>
                  </a:moveTo>
                  <a:lnTo>
                    <a:pt x="0" y="381000"/>
                  </a:lnTo>
                  <a:lnTo>
                    <a:pt x="400050" y="381000"/>
                  </a:lnTo>
                  <a:lnTo>
                    <a:pt x="400050" y="0"/>
                  </a:lnTo>
                  <a:lnTo>
                    <a:pt x="0" y="0"/>
                  </a:lnTo>
                  <a:close/>
                  <a:moveTo>
                    <a:pt x="371475" y="352425"/>
                  </a:moveTo>
                  <a:lnTo>
                    <a:pt x="28575" y="352425"/>
                  </a:lnTo>
                  <a:lnTo>
                    <a:pt x="28575" y="28575"/>
                  </a:lnTo>
                  <a:lnTo>
                    <a:pt x="371475" y="28575"/>
                  </a:lnTo>
                  <a:lnTo>
                    <a:pt x="371475" y="35242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1" name="Freeform 10">
              <a:extLst>
                <a:ext uri="{FF2B5EF4-FFF2-40B4-BE49-F238E27FC236}">
                  <a16:creationId xmlns:a16="http://schemas.microsoft.com/office/drawing/2014/main" xmlns="" id="{3754D7BE-01B9-9258-8105-663CAFA20F13}"/>
                </a:ext>
              </a:extLst>
            </p:cNvPr>
            <p:cNvSpPr/>
            <p:nvPr/>
          </p:nvSpPr>
          <p:spPr>
            <a:xfrm>
              <a:off x="13392759" y="9122327"/>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0 w 219075"/>
                <a:gd name="connsiteY4" fmla="*/ 219075 h 219075"/>
                <a:gd name="connsiteX5" fmla="*/ 28575 w 219075"/>
                <a:gd name="connsiteY5" fmla="*/ 28575 h 219075"/>
                <a:gd name="connsiteX6" fmla="*/ 190500 w 219075"/>
                <a:gd name="connsiteY6" fmla="*/ 28575 h 219075"/>
                <a:gd name="connsiteX7" fmla="*/ 190500 w 219075"/>
                <a:gd name="connsiteY7" fmla="*/ 190500 h 219075"/>
                <a:gd name="connsiteX8" fmla="*/ 28575 w 219075"/>
                <a:gd name="connsiteY8" fmla="*/ 190500 h 219075"/>
                <a:gd name="connsiteX9" fmla="*/ 28575 w 219075"/>
                <a:gd name="connsiteY9"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219075">
                  <a:moveTo>
                    <a:pt x="0" y="219075"/>
                  </a:moveTo>
                  <a:lnTo>
                    <a:pt x="219075" y="219075"/>
                  </a:lnTo>
                  <a:lnTo>
                    <a:pt x="219075" y="0"/>
                  </a:lnTo>
                  <a:lnTo>
                    <a:pt x="0" y="0"/>
                  </a:lnTo>
                  <a:lnTo>
                    <a:pt x="0" y="219075"/>
                  </a:lnTo>
                  <a:close/>
                  <a:moveTo>
                    <a:pt x="28575" y="28575"/>
                  </a:moveTo>
                  <a:lnTo>
                    <a:pt x="190500" y="28575"/>
                  </a:lnTo>
                  <a:lnTo>
                    <a:pt x="190500" y="190500"/>
                  </a:lnTo>
                  <a:lnTo>
                    <a:pt x="28575" y="190500"/>
                  </a:lnTo>
                  <a:lnTo>
                    <a:pt x="28575" y="2857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3" name="Freeform 12">
              <a:extLst>
                <a:ext uri="{FF2B5EF4-FFF2-40B4-BE49-F238E27FC236}">
                  <a16:creationId xmlns:a16="http://schemas.microsoft.com/office/drawing/2014/main" xmlns="" id="{6618DFD7-067E-BCCC-B4BC-DDA9C3E55788}"/>
                </a:ext>
              </a:extLst>
            </p:cNvPr>
            <p:cNvSpPr/>
            <p:nvPr/>
          </p:nvSpPr>
          <p:spPr>
            <a:xfrm>
              <a:off x="12856501" y="9128994"/>
              <a:ext cx="228600" cy="211454"/>
            </a:xfrm>
            <a:custGeom>
              <a:avLst/>
              <a:gdLst>
                <a:gd name="connsiteX0" fmla="*/ 209550 w 228600"/>
                <a:gd name="connsiteY0" fmla="*/ 0 h 211454"/>
                <a:gd name="connsiteX1" fmla="*/ 114300 w 228600"/>
                <a:gd name="connsiteY1" fmla="*/ 86677 h 211454"/>
                <a:gd name="connsiteX2" fmla="*/ 19050 w 228600"/>
                <a:gd name="connsiteY2" fmla="*/ 0 h 211454"/>
                <a:gd name="connsiteX3" fmla="*/ 0 w 228600"/>
                <a:gd name="connsiteY3" fmla="*/ 20955 h 211454"/>
                <a:gd name="connsiteX4" fmla="*/ 93345 w 228600"/>
                <a:gd name="connsiteY4" fmla="*/ 105727 h 211454"/>
                <a:gd name="connsiteX5" fmla="*/ 0 w 228600"/>
                <a:gd name="connsiteY5" fmla="*/ 190500 h 211454"/>
                <a:gd name="connsiteX6" fmla="*/ 19050 w 228600"/>
                <a:gd name="connsiteY6" fmla="*/ 211455 h 211454"/>
                <a:gd name="connsiteX7" fmla="*/ 114300 w 228600"/>
                <a:gd name="connsiteY7" fmla="*/ 125730 h 211454"/>
                <a:gd name="connsiteX8" fmla="*/ 209550 w 228600"/>
                <a:gd name="connsiteY8" fmla="*/ 211455 h 211454"/>
                <a:gd name="connsiteX9" fmla="*/ 228600 w 228600"/>
                <a:gd name="connsiteY9" fmla="*/ 190500 h 211454"/>
                <a:gd name="connsiteX10" fmla="*/ 135255 w 228600"/>
                <a:gd name="connsiteY10" fmla="*/ 105727 h 211454"/>
                <a:gd name="connsiteX11" fmla="*/ 228600 w 228600"/>
                <a:gd name="connsiteY11" fmla="*/ 20955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11454">
                  <a:moveTo>
                    <a:pt x="209550" y="0"/>
                  </a:moveTo>
                  <a:lnTo>
                    <a:pt x="114300" y="86677"/>
                  </a:lnTo>
                  <a:lnTo>
                    <a:pt x="19050" y="0"/>
                  </a:lnTo>
                  <a:lnTo>
                    <a:pt x="0" y="20955"/>
                  </a:lnTo>
                  <a:lnTo>
                    <a:pt x="93345" y="105727"/>
                  </a:lnTo>
                  <a:lnTo>
                    <a:pt x="0" y="190500"/>
                  </a:lnTo>
                  <a:lnTo>
                    <a:pt x="19050" y="211455"/>
                  </a:lnTo>
                  <a:lnTo>
                    <a:pt x="114300" y="125730"/>
                  </a:lnTo>
                  <a:lnTo>
                    <a:pt x="209550" y="211455"/>
                  </a:lnTo>
                  <a:lnTo>
                    <a:pt x="228600" y="190500"/>
                  </a:lnTo>
                  <a:lnTo>
                    <a:pt x="135255" y="105727"/>
                  </a:lnTo>
                  <a:lnTo>
                    <a:pt x="228600" y="20955"/>
                  </a:lnTo>
                  <a:close/>
                </a:path>
              </a:pathLst>
            </a:custGeom>
            <a:grpFill/>
            <a:ln w="9525" cap="flat">
              <a:noFill/>
              <a:prstDash val="solid"/>
              <a:miter/>
            </a:ln>
          </p:spPr>
          <p:txBody>
            <a:bodyPr rtlCol="0" anchor="ctr"/>
            <a:lstStyle/>
            <a:p>
              <a:endParaRPr lang="en-US" dirty="0">
                <a:latin typeface="Didact Gothic" pitchFamily="2" charset="0"/>
              </a:endParaRPr>
            </a:p>
          </p:txBody>
        </p:sp>
        <p:sp>
          <p:nvSpPr>
            <p:cNvPr id="14" name="Freeform 13">
              <a:extLst>
                <a:ext uri="{FF2B5EF4-FFF2-40B4-BE49-F238E27FC236}">
                  <a16:creationId xmlns:a16="http://schemas.microsoft.com/office/drawing/2014/main" xmlns="" id="{1B5159F7-ED33-2C76-615C-1D57946FE704}"/>
                </a:ext>
              </a:extLst>
            </p:cNvPr>
            <p:cNvSpPr/>
            <p:nvPr/>
          </p:nvSpPr>
          <p:spPr>
            <a:xfrm>
              <a:off x="13892821" y="9341402"/>
              <a:ext cx="247650" cy="28575"/>
            </a:xfrm>
            <a:custGeom>
              <a:avLst/>
              <a:gdLst>
                <a:gd name="connsiteX0" fmla="*/ 0 w 247650"/>
                <a:gd name="connsiteY0" fmla="*/ 0 h 28575"/>
                <a:gd name="connsiteX1" fmla="*/ 247650 w 247650"/>
                <a:gd name="connsiteY1" fmla="*/ 0 h 28575"/>
                <a:gd name="connsiteX2" fmla="*/ 247650 w 247650"/>
                <a:gd name="connsiteY2" fmla="*/ 28575 h 28575"/>
                <a:gd name="connsiteX3" fmla="*/ 0 w 2476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47650" h="28575">
                  <a:moveTo>
                    <a:pt x="0" y="0"/>
                  </a:moveTo>
                  <a:lnTo>
                    <a:pt x="247650" y="0"/>
                  </a:lnTo>
                  <a:lnTo>
                    <a:pt x="247650" y="28575"/>
                  </a:lnTo>
                  <a:lnTo>
                    <a:pt x="0" y="28575"/>
                  </a:lnTo>
                  <a:close/>
                </a:path>
              </a:pathLst>
            </a:custGeom>
            <a:grpFill/>
            <a:ln w="9525" cap="flat">
              <a:noFill/>
              <a:prstDash val="solid"/>
              <a:miter/>
            </a:ln>
          </p:spPr>
          <p:txBody>
            <a:bodyPr rtlCol="0" anchor="ctr"/>
            <a:lstStyle/>
            <a:p>
              <a:endParaRPr lang="en-US" dirty="0">
                <a:latin typeface="Didact Gothic" pitchFamily="2" charset="0"/>
              </a:endParaRPr>
            </a:p>
          </p:txBody>
        </p:sp>
      </p:grpSp>
      <p:sp>
        <p:nvSpPr>
          <p:cNvPr id="12" name="TextBox 11">
            <a:extLst>
              <a:ext uri="{FF2B5EF4-FFF2-40B4-BE49-F238E27FC236}">
                <a16:creationId xmlns:a16="http://schemas.microsoft.com/office/drawing/2014/main" xmlns="" id="{D5866C3A-53FD-734A-ACC7-1CAE3C0D8281}"/>
              </a:ext>
            </a:extLst>
          </p:cNvPr>
          <p:cNvSpPr txBox="1"/>
          <p:nvPr/>
        </p:nvSpPr>
        <p:spPr>
          <a:xfrm>
            <a:off x="14842283" y="4163801"/>
            <a:ext cx="7543940" cy="3631763"/>
          </a:xfrm>
          <a:prstGeom prst="rect">
            <a:avLst/>
          </a:prstGeom>
          <a:noFill/>
        </p:spPr>
        <p:txBody>
          <a:bodyPr wrap="square" rtlCol="0" anchor="b">
            <a:spAutoFit/>
          </a:bodyPr>
          <a:lstStyle/>
          <a:p>
            <a:r>
              <a:rPr lang="en-US" sz="11500" b="1" dirty="0">
                <a:solidFill>
                  <a:schemeClr val="tx2"/>
                </a:solidFill>
                <a:latin typeface="Syncopate" panose="02000505000000020003" pitchFamily="2" charset="0"/>
                <a:ea typeface="Arimo" panose="020B0604020202020204" pitchFamily="34" charset="0"/>
                <a:cs typeface="Arimo" panose="020B0604020202020204" pitchFamily="34" charset="0"/>
              </a:rPr>
              <a:t>Thank You</a:t>
            </a:r>
          </a:p>
        </p:txBody>
      </p:sp>
    </p:spTree>
    <p:extLst>
      <p:ext uri="{BB962C8B-B14F-4D97-AF65-F5344CB8AC3E}">
        <p14:creationId xmlns:p14="http://schemas.microsoft.com/office/powerpoint/2010/main" val="2719615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6">
      <a:dk1>
        <a:srgbClr val="68686E"/>
      </a:dk1>
      <a:lt1>
        <a:srgbClr val="FFFFFF"/>
      </a:lt1>
      <a:dk2>
        <a:srgbClr val="131316"/>
      </a:dk2>
      <a:lt2>
        <a:srgbClr val="FFFFFF"/>
      </a:lt2>
      <a:accent1>
        <a:srgbClr val="142544"/>
      </a:accent1>
      <a:accent2>
        <a:srgbClr val="1544D9"/>
      </a:accent2>
      <a:accent3>
        <a:srgbClr val="8CC2E1"/>
      </a:accent3>
      <a:accent4>
        <a:srgbClr val="E1FF65"/>
      </a:accent4>
      <a:accent5>
        <a:srgbClr val="9794FF"/>
      </a:accent5>
      <a:accent6>
        <a:srgbClr val="EBECDF"/>
      </a:accent6>
      <a:hlink>
        <a:srgbClr val="335FFE"/>
      </a:hlink>
      <a:folHlink>
        <a:srgbClr val="CA64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88330</TotalTime>
  <Words>532</Words>
  <Application>Microsoft Office PowerPoint</Application>
  <PresentationFormat>Custom</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
  <cp:keywords/>
  <dc:description/>
  <cp:lastModifiedBy>ismail - [2010]</cp:lastModifiedBy>
  <cp:revision>10068</cp:revision>
  <cp:lastPrinted>2019-09-18T23:04:43Z</cp:lastPrinted>
  <dcterms:created xsi:type="dcterms:W3CDTF">2014-11-12T21:47:38Z</dcterms:created>
  <dcterms:modified xsi:type="dcterms:W3CDTF">2023-10-27T06:10:59Z</dcterms:modified>
  <cp:category/>
</cp:coreProperties>
</file>